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261" r:id="rId5"/>
    <p:sldId id="262" r:id="rId6"/>
    <p:sldId id="270" r:id="rId7"/>
    <p:sldId id="289" r:id="rId8"/>
    <p:sldId id="290" r:id="rId9"/>
    <p:sldId id="291" r:id="rId10"/>
    <p:sldId id="292" r:id="rId11"/>
    <p:sldId id="263" r:id="rId12"/>
    <p:sldId id="271" r:id="rId13"/>
    <p:sldId id="269" r:id="rId14"/>
    <p:sldId id="272" r:id="rId15"/>
    <p:sldId id="293" r:id="rId16"/>
    <p:sldId id="273" r:id="rId17"/>
    <p:sldId id="274" r:id="rId18"/>
    <p:sldId id="294" r:id="rId19"/>
    <p:sldId id="296" r:id="rId20"/>
    <p:sldId id="295" r:id="rId21"/>
    <p:sldId id="297" r:id="rId22"/>
    <p:sldId id="298" r:id="rId23"/>
    <p:sldId id="302" r:id="rId24"/>
    <p:sldId id="299" r:id="rId25"/>
    <p:sldId id="300" r:id="rId26"/>
    <p:sldId id="301" r:id="rId27"/>
    <p:sldId id="304" r:id="rId28"/>
    <p:sldId id="303" r:id="rId29"/>
    <p:sldId id="306" r:id="rId30"/>
    <p:sldId id="305" r:id="rId31"/>
    <p:sldId id="307" r:id="rId32"/>
    <p:sldId id="308" r:id="rId33"/>
    <p:sldId id="309" r:id="rId34"/>
    <p:sldId id="310" r:id="rId35"/>
  </p:sldIdLst>
  <p:sldSz cx="12192000" cy="6858000"/>
  <p:notesSz cx="6858000" cy="9144000"/>
  <p:defaultTextStyle>
    <a:defPPr rtl="0">
      <a:defRPr lang="pt-b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1754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5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9E7480B8-8A0A-4B56-8D54-E823DCC0F8A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E057513-9C93-48C4-B8CC-06DEEABEBEC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18A45D-0270-4B85-BA84-29A26462B853}" type="datetime1">
              <a:rPr lang="pt-BR" smtClean="0"/>
              <a:t>03/04/2023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B526431-228F-49AB-A288-2D3B4D5BF08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BF697D2-41EF-4DF0-B5BE-33D0275CE79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CE9BC7-1D88-46B0-89EB-967B831C2BE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42384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t-BR" noProof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3879B29-B324-4CB3-B9C9-1A3BB0F88CD5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4" name="Espaço Reservado para Imagem do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pt-BR" noProof="0"/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275CD8D-B1D9-4658-A4F0-38CA8D83ED5D}" type="slidenum">
              <a:rPr lang="pt-BR" noProof="0" smtClean="0"/>
              <a:t>‹nº›</a:t>
            </a:fld>
            <a:endParaRPr lang="pt-BR" noProof="0"/>
          </a:p>
        </p:txBody>
      </p:sp>
    </p:spTree>
    <p:extLst>
      <p:ext uri="{BB962C8B-B14F-4D97-AF65-F5344CB8AC3E}">
        <p14:creationId xmlns:p14="http://schemas.microsoft.com/office/powerpoint/2010/main" val="38309802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275CD8D-B1D9-4658-A4F0-38CA8D83ED5D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4331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275CD8D-B1D9-4658-A4F0-38CA8D83ED5D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31683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275CD8D-B1D9-4658-A4F0-38CA8D83ED5D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300275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275CD8D-B1D9-4658-A4F0-38CA8D83ED5D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31481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275CD8D-B1D9-4658-A4F0-38CA8D83ED5D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70948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275CD8D-B1D9-4658-A4F0-38CA8D83ED5D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8394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C275CD8D-B1D9-4658-A4F0-38CA8D83ED5D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3700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Imagem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upo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tângulo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orma livre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orma Livre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tângulo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orma livre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orma livre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orma livre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orma livre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orma livre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orma livre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orma livre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orma livre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orma livre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orma livre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orma livre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orma livre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orma livre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orma livre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orma livre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orma livre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orma livre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orma livre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orma livre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orma livre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orma livre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orma livre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orma livre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orma livre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tângulo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orma livre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orma livre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orma livre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orma livre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orma livre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orma livre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orma livre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orma livre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orma livre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orma livre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orma livre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tângulo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orma livre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orma livre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orma livre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orma livre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orma livre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orma livre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orma livre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orma livre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orma livre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orma livre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orma livre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orma livre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orma livre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1876424" y="1122363"/>
            <a:ext cx="8791575" cy="2387600"/>
          </a:xfrm>
        </p:spPr>
        <p:txBody>
          <a:bodyPr rtlCol="0" anchor="b">
            <a:normAutofit/>
          </a:bodyPr>
          <a:lstStyle>
            <a:lvl1pPr algn="l">
              <a:defRPr sz="4800"/>
            </a:lvl1pPr>
          </a:lstStyle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1876424" y="3602038"/>
            <a:ext cx="8791575" cy="1655762"/>
          </a:xfrm>
        </p:spPr>
        <p:txBody>
          <a:bodyPr rtlCol="0"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pt-BR" noProof="0"/>
              <a:t>Clique para editar o estilo de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 rtlCol="0"/>
          <a:lstStyle/>
          <a:p>
            <a:pPr rtl="0"/>
            <a:fld id="{0CE40AF6-B74A-4DC2-B61F-63B5C85E6539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m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141410" y="4304664"/>
            <a:ext cx="9912355" cy="819355"/>
          </a:xfrm>
        </p:spPr>
        <p:txBody>
          <a:bodyPr rtlCol="0" anchor="b">
            <a:normAutofit/>
          </a:bodyPr>
          <a:lstStyle>
            <a:lvl1pPr>
              <a:defRPr sz="3200"/>
            </a:lvl1pPr>
          </a:lstStyle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Espaço Reservado para Imagem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 rtl="0">
              <a:buNone/>
            </a:pPr>
            <a:r>
              <a:rPr lang="pt-BR" noProof="0"/>
              <a:t>Clique no ícone para adicionar uma imagem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 hasCustomPrompt="1"/>
          </p:nvPr>
        </p:nvSpPr>
        <p:spPr>
          <a:xfrm>
            <a:off x="1141364" y="5124020"/>
            <a:ext cx="9910859" cy="682472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00D2E0E-16FF-4E0D-AFB7-DC28E2CB2C9B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141456" y="609600"/>
            <a:ext cx="9905955" cy="3429000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 hasCustomPrompt="1"/>
          </p:nvPr>
        </p:nvSpPr>
        <p:spPr>
          <a:xfrm>
            <a:off x="1141410" y="4419599"/>
            <a:ext cx="9904459" cy="1371599"/>
          </a:xfrm>
        </p:spPr>
        <p:txBody>
          <a:bodyPr rtlCol="0"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1BDFC3F-7D87-45CE-BA7A-E8C4139E43BD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rtlCol="0" anchor="ctr">
            <a:normAutofit/>
          </a:bodyPr>
          <a:lstStyle>
            <a:lvl1pPr>
              <a:defRPr sz="3600"/>
            </a:lvl1pPr>
          </a:lstStyle>
          <a:p>
            <a:pPr rtl="0"/>
            <a:r>
              <a:rPr lang="pt-BR" noProof="0"/>
              <a:t>Clique para editar o título Mestre</a:t>
            </a:r>
          </a:p>
        </p:txBody>
      </p:sp>
      <p:sp>
        <p:nvSpPr>
          <p:cNvPr id="12" name="Espaço Reservado para Texto 3"/>
          <p:cNvSpPr>
            <a:spLocks noGrp="1"/>
          </p:cNvSpPr>
          <p:nvPr>
            <p:ph type="body" sz="half" idx="13" hasCustomPrompt="1"/>
          </p:nvPr>
        </p:nvSpPr>
        <p:spPr>
          <a:xfrm>
            <a:off x="1720644" y="3365557"/>
            <a:ext cx="8752299" cy="54896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 hasCustomPrompt="1"/>
          </p:nvPr>
        </p:nvSpPr>
        <p:spPr>
          <a:xfrm>
            <a:off x="1141411" y="4309919"/>
            <a:ext cx="9906002" cy="1489496"/>
          </a:xfrm>
        </p:spPr>
        <p:txBody>
          <a:bodyPr rtlCol="0"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E77342B-3294-4E0A-8E20-FC62AF30681C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  <p:sp>
        <p:nvSpPr>
          <p:cNvPr id="60" name="Caixa de texto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pt-BR" sz="8000" noProof="0">
                <a:solidFill>
                  <a:schemeClr val="tx1"/>
                </a:solidFill>
                <a:effectLst/>
              </a:rPr>
              <a:t>"</a:t>
            </a:r>
          </a:p>
        </p:txBody>
      </p:sp>
      <p:sp>
        <p:nvSpPr>
          <p:cNvPr id="61" name="Caixa de texto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pt-BR" sz="8000" noProof="0">
                <a:solidFill>
                  <a:schemeClr val="tx1"/>
                </a:solidFill>
                <a:effectLst/>
              </a:rPr>
              <a:t>"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141410" y="2134041"/>
            <a:ext cx="9906001" cy="2511835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 hasCustomPrompt="1"/>
          </p:nvPr>
        </p:nvSpPr>
        <p:spPr>
          <a:xfrm>
            <a:off x="1141364" y="4657655"/>
            <a:ext cx="9904505" cy="1140644"/>
          </a:xfrm>
        </p:spPr>
        <p:txBody>
          <a:bodyPr rtlCol="0"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A648F56-BF49-4246-8C6E-CF9988A3656D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ítulo 1"/>
          <p:cNvSpPr>
            <a:spLocks noGrp="1"/>
          </p:cNvSpPr>
          <p:nvPr>
            <p:ph type="title" hasCustomPrompt="1"/>
          </p:nvPr>
        </p:nvSpPr>
        <p:spPr>
          <a:xfrm>
            <a:off x="1141413" y="609600"/>
            <a:ext cx="9905998" cy="1905000"/>
          </a:xfrm>
        </p:spPr>
        <p:txBody>
          <a:bodyPr rtlCol="0"/>
          <a:lstStyle/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7" name="Espaço Reservado para Texto 2"/>
          <p:cNvSpPr>
            <a:spLocks noGrp="1"/>
          </p:cNvSpPr>
          <p:nvPr>
            <p:ph type="body" idx="1" hasCustomPrompt="1"/>
          </p:nvPr>
        </p:nvSpPr>
        <p:spPr>
          <a:xfrm>
            <a:off x="1141410" y="2674463"/>
            <a:ext cx="3196899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8" name="Espaço reservado para texto 3"/>
          <p:cNvSpPr>
            <a:spLocks noGrp="1"/>
          </p:cNvSpPr>
          <p:nvPr>
            <p:ph type="body" sz="half" idx="15" hasCustomPrompt="1"/>
          </p:nvPr>
        </p:nvSpPr>
        <p:spPr>
          <a:xfrm>
            <a:off x="1127918" y="3360263"/>
            <a:ext cx="3208735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9" name="Espaço reservado para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4514766" y="2677635"/>
            <a:ext cx="3184385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10" name="Espaço reservado para texto 3"/>
          <p:cNvSpPr>
            <a:spLocks noGrp="1"/>
          </p:cNvSpPr>
          <p:nvPr>
            <p:ph type="body" sz="half" idx="16" hasCustomPrompt="1"/>
          </p:nvPr>
        </p:nvSpPr>
        <p:spPr>
          <a:xfrm>
            <a:off x="4504213" y="3363435"/>
            <a:ext cx="3195830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11" name="Espaço reservado para texto 4"/>
          <p:cNvSpPr>
            <a:spLocks noGrp="1"/>
          </p:cNvSpPr>
          <p:nvPr>
            <p:ph type="body" sz="quarter" idx="13" hasCustomPrompt="1"/>
          </p:nvPr>
        </p:nvSpPr>
        <p:spPr>
          <a:xfrm>
            <a:off x="7852442" y="2674463"/>
            <a:ext cx="3194968" cy="685800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12" name="Espaço reservado para texto 3"/>
          <p:cNvSpPr>
            <a:spLocks noGrp="1"/>
          </p:cNvSpPr>
          <p:nvPr>
            <p:ph type="body" sz="half" idx="17" hasCustomPrompt="1"/>
          </p:nvPr>
        </p:nvSpPr>
        <p:spPr>
          <a:xfrm>
            <a:off x="7852442" y="3360263"/>
            <a:ext cx="3194968" cy="2430936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30E1A6F-12C2-4BA5-8DAA-9AC7B52CFCFB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5" name="Espaço Reservado para o Número do Slide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na de 3 imag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ítulo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 rtlCol="0"/>
          <a:lstStyle/>
          <a:p>
            <a:pPr rtl="0"/>
            <a:r>
              <a:rPr lang="pt-BR" noProof="0"/>
              <a:t>Clique para editar o título Mestre</a:t>
            </a:r>
          </a:p>
        </p:txBody>
      </p:sp>
      <p:sp>
        <p:nvSpPr>
          <p:cNvPr id="19" name="Espaço Reservado para Texto 2"/>
          <p:cNvSpPr>
            <a:spLocks noGrp="1"/>
          </p:cNvSpPr>
          <p:nvPr>
            <p:ph type="body" idx="1" hasCustomPrompt="1"/>
          </p:nvPr>
        </p:nvSpPr>
        <p:spPr>
          <a:xfrm>
            <a:off x="1141413" y="4404596"/>
            <a:ext cx="3195240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20" name="Espaço reservado para imagem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pt-BR" noProof="0"/>
              <a:t>Clique no ícone para adicionar uma imagem</a:t>
            </a:r>
          </a:p>
        </p:txBody>
      </p:sp>
      <p:sp>
        <p:nvSpPr>
          <p:cNvPr id="21" name="Espaço reservado para texto 3"/>
          <p:cNvSpPr>
            <a:spLocks noGrp="1"/>
          </p:cNvSpPr>
          <p:nvPr>
            <p:ph type="body" sz="half" idx="18" hasCustomPrompt="1"/>
          </p:nvPr>
        </p:nvSpPr>
        <p:spPr>
          <a:xfrm>
            <a:off x="1141413" y="4980858"/>
            <a:ext cx="3195240" cy="817843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22" name="Espaço reservado para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4489053" y="4404596"/>
            <a:ext cx="3200400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23" name="Espaço Reservado para Imagem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pt-BR" noProof="0"/>
              <a:t>Clique no ícone para adicionar uma imagem</a:t>
            </a:r>
          </a:p>
        </p:txBody>
      </p:sp>
      <p:sp>
        <p:nvSpPr>
          <p:cNvPr id="24" name="Espaço reservado para texto 3"/>
          <p:cNvSpPr>
            <a:spLocks noGrp="1"/>
          </p:cNvSpPr>
          <p:nvPr>
            <p:ph type="body" sz="half" idx="19" hasCustomPrompt="1"/>
          </p:nvPr>
        </p:nvSpPr>
        <p:spPr>
          <a:xfrm>
            <a:off x="4487593" y="4980857"/>
            <a:ext cx="3200400" cy="810342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25" name="Espaço Reservado para Texto 4"/>
          <p:cNvSpPr>
            <a:spLocks noGrp="1"/>
          </p:cNvSpPr>
          <p:nvPr>
            <p:ph type="body" sz="quarter" idx="13" hasCustomPrompt="1"/>
          </p:nvPr>
        </p:nvSpPr>
        <p:spPr>
          <a:xfrm>
            <a:off x="7852567" y="4404595"/>
            <a:ext cx="3190741" cy="576262"/>
          </a:xfrm>
        </p:spPr>
        <p:txBody>
          <a:bodyPr rtlCol="0"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26" name="Espaço Reservado para Imagem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 rtl="0">
              <a:buNone/>
            </a:pPr>
            <a:r>
              <a:rPr lang="pt-BR" noProof="0"/>
              <a:t>Clique no ícone para adicionar uma imagem</a:t>
            </a:r>
          </a:p>
        </p:txBody>
      </p:sp>
      <p:sp>
        <p:nvSpPr>
          <p:cNvPr id="27" name="Espaço reservado para texto 3"/>
          <p:cNvSpPr>
            <a:spLocks noGrp="1"/>
          </p:cNvSpPr>
          <p:nvPr>
            <p:ph type="body" sz="half" idx="20" hasCustomPrompt="1"/>
          </p:nvPr>
        </p:nvSpPr>
        <p:spPr>
          <a:xfrm>
            <a:off x="7852442" y="4980854"/>
            <a:ext cx="3194968" cy="810345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F007B73-759C-4F6C-8D01-FCAF767A241D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5" name="Espaço Reservado para o Número do Slide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 anchor="t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77AA6FA-FDCD-4178-8B94-C3D8581D4866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 hasCustomPrompt="1"/>
          </p:nvPr>
        </p:nvSpPr>
        <p:spPr>
          <a:xfrm>
            <a:off x="9042400" y="609599"/>
            <a:ext cx="2005011" cy="5181601"/>
          </a:xfrm>
        </p:spPr>
        <p:txBody>
          <a:bodyPr vert="eaVert" rtlCol="0"/>
          <a:lstStyle/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 hasCustomPrompt="1"/>
          </p:nvPr>
        </p:nvSpPr>
        <p:spPr>
          <a:xfrm>
            <a:off x="1141410" y="609599"/>
            <a:ext cx="7748590" cy="5181601"/>
          </a:xfrm>
        </p:spPr>
        <p:txBody>
          <a:bodyPr vert="eaVert" rtlCol="0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47126BE-94F4-40A8-B166-3B492E166CA6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7AD7481-87F2-40D3-85A6-6884B3397C27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141411" y="1419226"/>
            <a:ext cx="9906000" cy="2852737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 hasCustomPrompt="1"/>
          </p:nvPr>
        </p:nvSpPr>
        <p:spPr>
          <a:xfrm>
            <a:off x="1141411" y="4424362"/>
            <a:ext cx="9906000" cy="1374776"/>
          </a:xfrm>
        </p:spPr>
        <p:txBody>
          <a:bodyPr rtlCol="0"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B1E11D-C479-48DF-83C1-F9273C9EDFAD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is conteú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 hasCustomPrompt="1"/>
          </p:nvPr>
        </p:nvSpPr>
        <p:spPr>
          <a:xfrm>
            <a:off x="1141410" y="2249486"/>
            <a:ext cx="4878389" cy="3541714"/>
          </a:xfrm>
        </p:spPr>
        <p:txBody>
          <a:bodyPr rtlCol="0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 hasCustomPrompt="1"/>
          </p:nvPr>
        </p:nvSpPr>
        <p:spPr>
          <a:xfrm>
            <a:off x="6172200" y="2249486"/>
            <a:ext cx="4875211" cy="3541714"/>
          </a:xfrm>
        </p:spPr>
        <p:txBody>
          <a:bodyPr rtlCol="0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E57939C-E042-4820-8218-CB0D83F3BAED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 rtlCol="0"/>
          <a:lstStyle/>
          <a:p>
            <a:pPr rtl="0"/>
            <a:r>
              <a:rPr lang="pt-BR" noProof="0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 hasCustomPrompt="1"/>
          </p:nvPr>
        </p:nvSpPr>
        <p:spPr>
          <a:xfrm>
            <a:off x="1370019" y="2249486"/>
            <a:ext cx="4649783" cy="823912"/>
          </a:xfrm>
        </p:spPr>
        <p:txBody>
          <a:bodyPr rtlCol="0"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 hasCustomPrompt="1"/>
          </p:nvPr>
        </p:nvSpPr>
        <p:spPr>
          <a:xfrm>
            <a:off x="1141410" y="3073397"/>
            <a:ext cx="4878391" cy="2717801"/>
          </a:xfrm>
        </p:spPr>
        <p:txBody>
          <a:bodyPr rtlCol="0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6400808" y="2249485"/>
            <a:ext cx="4646602" cy="823912"/>
          </a:xfrm>
        </p:spPr>
        <p:txBody>
          <a:bodyPr rtlCol="0"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 hasCustomPrompt="1"/>
          </p:nvPr>
        </p:nvSpPr>
        <p:spPr>
          <a:xfrm>
            <a:off x="6172200" y="3073397"/>
            <a:ext cx="4875210" cy="2717801"/>
          </a:xfrm>
        </p:spPr>
        <p:txBody>
          <a:bodyPr rtlCol="0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09943CC-EE83-493D-AE8A-1596FDD06253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9" name="Espaço Reservado para o Número do Slide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E7CA231-DF8D-472A-A051-2E36BAD55ACD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5" name="Espaço Reservado para o Número do Slide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BD697DF-7405-4BF9-82A2-2077A975FF34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4" name="Espaço reservado para o número do slide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146705" y="609601"/>
            <a:ext cx="3856037" cy="1639884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pt-BR" noProof="0"/>
              <a:t>Clique para editar o estilo de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 hasCustomPrompt="1"/>
          </p:nvPr>
        </p:nvSpPr>
        <p:spPr>
          <a:xfrm>
            <a:off x="5156200" y="592666"/>
            <a:ext cx="5891209" cy="5198534"/>
          </a:xfrm>
        </p:spPr>
        <p:txBody>
          <a:bodyPr rtlCol="0" anchor="ctr"/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 hasCustomPrompt="1"/>
          </p:nvPr>
        </p:nvSpPr>
        <p:spPr>
          <a:xfrm>
            <a:off x="1146705" y="2249486"/>
            <a:ext cx="3856037" cy="3541714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A59F07B-87B5-4AB7-B283-4991A52D46DB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pt-BR" noProof="0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pt-BR" noProof="0"/>
              <a:t>Clique no ícone para adicionar uma imagem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 hasCustomPrompt="1"/>
          </p:nvPr>
        </p:nvSpPr>
        <p:spPr>
          <a:xfrm>
            <a:off x="1141410" y="2249486"/>
            <a:ext cx="5934511" cy="3541714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pt-BR" noProof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A4DA55E-883E-4172-A7A7-A5B8A771575E}" type="datetime1">
              <a:rPr lang="pt-BR" noProof="0" smtClean="0"/>
              <a:t>03/04/2023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7" name="Espaço Reservado para o Número do Slide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pt-BR" noProof="0" smtClean="0"/>
              <a:t>‹nº›</a:t>
            </a:fld>
            <a:endParaRPr lang="pt-BR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1000">
              <a:schemeClr val="bg2">
                <a:lumMod val="75000"/>
              </a:schemeClr>
            </a:gs>
            <a:gs pos="60000">
              <a:srgbClr val="175487"/>
            </a:gs>
            <a:gs pos="95000">
              <a:schemeClr val="accent5">
                <a:lumMod val="75000"/>
              </a:schemeClr>
            </a:gs>
            <a:gs pos="81000">
              <a:schemeClr val="bg2">
                <a:lumMod val="5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o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upo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tângulo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orma livre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orma Livre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orma livre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orma Livre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orma livre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orma livre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orma livre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orma livre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orma livre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orma livre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ha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orma livre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orma livre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orma livre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orma livre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tângulo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orma livre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orma livre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orma livre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orma livre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orma livre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orma livre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orma livre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orma livre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orma livre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orma livre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upo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orma livre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orma livre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orma livre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orma livre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orma livre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orma livre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orma livre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orma livre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orma livre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tângulo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endParaRPr lang="pt-BR" noProof="0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pt-BR" noProof="0"/>
              <a:t>Clique para editar o texto Mestre</a:t>
            </a:r>
          </a:p>
          <a:p>
            <a:pPr lvl="1" rtl="0"/>
            <a:r>
              <a:rPr lang="pt-BR" noProof="0"/>
              <a:t>Segundo nível</a:t>
            </a:r>
          </a:p>
          <a:p>
            <a:pPr lvl="2" rtl="0"/>
            <a:r>
              <a:rPr lang="pt-BR" noProof="0"/>
              <a:t>Terceiro nível</a:t>
            </a:r>
          </a:p>
          <a:p>
            <a:pPr lvl="3" rtl="0"/>
            <a:r>
              <a:rPr lang="pt-BR" noProof="0"/>
              <a:t>Quarto nível</a:t>
            </a:r>
          </a:p>
          <a:p>
            <a:pPr lvl="4" rtl="0"/>
            <a:r>
              <a:rPr lang="pt-BR" noProof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BDC70518-FCD5-4D3C-BC65-77B72A881EB3}" type="datetime1">
              <a:rPr lang="pt-BR" noProof="0" smtClean="0"/>
              <a:t>03/04/2023</a:t>
            </a:fld>
            <a:endParaRPr lang="pt-BR" noProof="0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pt-BR" noProof="0"/>
              <a:t>ARDUINO Week 2023 - Palestra: Arduino, ser ou não ser? Eis a questão! - Prof. Jorge Sebastião Canova - 31/mar - 09h</a:t>
            </a:r>
          </a:p>
        </p:txBody>
      </p:sp>
      <p:sp>
        <p:nvSpPr>
          <p:cNvPr id="6" name="Espaço reservado para o número do slide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6D22F896-40B5-4ADD-8801-0D06FADFA095}" type="slidenum">
              <a:rPr lang="pt-BR" noProof="0" smtClean="0"/>
              <a:pPr rtl="0"/>
              <a:t>‹nº›</a:t>
            </a:fld>
            <a:endParaRPr lang="pt-BR" noProof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microsoft.com/office/2007/relationships/hdphoto" Target="../media/hdphoto12.wdp"/><Relationship Id="rId3" Type="http://schemas.microsoft.com/office/2007/relationships/hdphoto" Target="../media/hdphoto7.wdp"/><Relationship Id="rId7" Type="http://schemas.microsoft.com/office/2007/relationships/hdphoto" Target="../media/hdphoto9.wdp"/><Relationship Id="rId12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microsoft.com/office/2007/relationships/hdphoto" Target="../media/hdphoto11.wdp"/><Relationship Id="rId5" Type="http://schemas.microsoft.com/office/2007/relationships/hdphoto" Target="../media/hdphoto8.wdp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microsoft.com/office/2007/relationships/hdphoto" Target="../media/hdphoto10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7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1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microsoft.com/office/2007/relationships/hdphoto" Target="../media/hdphoto14.wdp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4.wdp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6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6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mailto:jorgecanova@gmail.com" TargetMode="External"/><Relationship Id="rId2" Type="http://schemas.openxmlformats.org/officeDocument/2006/relationships/hyperlink" Target="mailto:jorge.canova@etec.sp.gov.br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upo 76">
            <a:extLst>
              <a:ext uri="{FF2B5EF4-FFF2-40B4-BE49-F238E27FC236}">
                <a16:creationId xmlns:a16="http://schemas.microsoft.com/office/drawing/2014/main" id="{AD579530-1077-46B3-BD5C-81BB270A1D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78" name="Retângulo 77">
              <a:extLst>
                <a:ext uri="{FF2B5EF4-FFF2-40B4-BE49-F238E27FC236}">
                  <a16:creationId xmlns:a16="http://schemas.microsoft.com/office/drawing/2014/main" id="{ACBB106A-B366-4349-B59F-E8FBDADD82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BR"/>
            </a:p>
          </p:txBody>
        </p:sp>
        <p:pic>
          <p:nvPicPr>
            <p:cNvPr id="79" name="Imagem 2">
              <a:extLst>
                <a:ext uri="{FF2B5EF4-FFF2-40B4-BE49-F238E27FC236}">
                  <a16:creationId xmlns:a16="http://schemas.microsoft.com/office/drawing/2014/main" id="{113FC03B-24E4-4A3F-9626-CC7F6356BC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 xmlns:a16="http://schemas.microsoft.com/office/drawing/2014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Imagem 4" descr="fechar a placa do circuito">
            <a:extLst>
              <a:ext uri="{FF2B5EF4-FFF2-40B4-BE49-F238E27FC236}">
                <a16:creationId xmlns:a16="http://schemas.microsoft.com/office/drawing/2014/main" id="{525AE681-57C0-4C44-9E88-A16CDA016EB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04" b="9202"/>
          <a:stretch/>
        </p:blipFill>
        <p:spPr>
          <a:xfrm>
            <a:off x="-2" y="10"/>
            <a:ext cx="12188389" cy="6857990"/>
          </a:xfrm>
          <a:prstGeom prst="rect">
            <a:avLst/>
          </a:prstGeom>
        </p:spPr>
      </p:pic>
      <p:grpSp>
        <p:nvGrpSpPr>
          <p:cNvPr id="81" name="Grupo 80">
            <a:extLst>
              <a:ext uri="{FF2B5EF4-FFF2-40B4-BE49-F238E27FC236}">
                <a16:creationId xmlns:a16="http://schemas.microsoft.com/office/drawing/2014/main" id="{83F79A5F-63B5-4802-B39B-BF0F89DDDA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05895" y="2235200"/>
            <a:ext cx="10982062" cy="2396067"/>
            <a:chOff x="605895" y="2235200"/>
            <a:chExt cx="10982062" cy="2396067"/>
          </a:xfrm>
        </p:grpSpPr>
        <p:sp>
          <p:nvSpPr>
            <p:cNvPr id="82" name="Retângulo com Canto Diagonal Arredondado 7">
              <a:extLst>
                <a:ext uri="{FF2B5EF4-FFF2-40B4-BE49-F238E27FC236}">
                  <a16:creationId xmlns:a16="http://schemas.microsoft.com/office/drawing/2014/main" id="{00D14BF7-A799-4EDA-8C19-CED0B8EC52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82333" y="2235200"/>
              <a:ext cx="7027334" cy="2396067"/>
            </a:xfrm>
            <a:prstGeom prst="round2DiagRect">
              <a:avLst>
                <a:gd name="adj1" fmla="val 9246"/>
                <a:gd name="adj2" fmla="val 0"/>
              </a:avLst>
            </a:prstGeom>
            <a:solidFill>
              <a:schemeClr val="bg1">
                <a:alpha val="80000"/>
              </a:schemeClr>
            </a:solidFill>
            <a:ln w="19050" cap="sq">
              <a:solidFill>
                <a:schemeClr val="tx2">
                  <a:alpha val="60000"/>
                </a:schemeClr>
              </a:solidFill>
              <a:miter lim="800000"/>
            </a:ln>
            <a:effectLst>
              <a:outerShdw blurRad="889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BR"/>
            </a:p>
          </p:txBody>
        </p:sp>
        <p:grpSp>
          <p:nvGrpSpPr>
            <p:cNvPr id="83" name="Grupo 82">
              <a:extLst>
                <a:ext uri="{FF2B5EF4-FFF2-40B4-BE49-F238E27FC236}">
                  <a16:creationId xmlns:a16="http://schemas.microsoft.com/office/drawing/2014/main" id="{AF292344-73C8-4E53-85C0-8CDB23EB53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605895" y="2900097"/>
              <a:ext cx="10982062" cy="1211524"/>
              <a:chOff x="605895" y="2900097"/>
              <a:chExt cx="10982062" cy="1211524"/>
            </a:xfrm>
          </p:grpSpPr>
          <p:sp>
            <p:nvSpPr>
              <p:cNvPr id="84" name="Forma livre 32">
                <a:extLst>
                  <a:ext uri="{FF2B5EF4-FFF2-40B4-BE49-F238E27FC236}">
                    <a16:creationId xmlns:a16="http://schemas.microsoft.com/office/drawing/2014/main" id="{4781E776-A0A7-4FB6-958B-8389BBA5697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9653587" y="3379784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5" name="Forma livre 33">
                <a:extLst>
                  <a:ext uri="{FF2B5EF4-FFF2-40B4-BE49-F238E27FC236}">
                    <a16:creationId xmlns:a16="http://schemas.microsoft.com/office/drawing/2014/main" id="{0F004D56-F177-45BC-8965-B72DB88A085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0078244" y="3310728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6" name="Forma livre 34">
                <a:extLst>
                  <a:ext uri="{FF2B5EF4-FFF2-40B4-BE49-F238E27FC236}">
                    <a16:creationId xmlns:a16="http://schemas.microsoft.com/office/drawing/2014/main" id="{5F2F1F83-817B-4678-B0AE-8FFDC49FC82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1146631" y="3574253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7" name="Forma livre 37">
                <a:extLst>
                  <a:ext uri="{FF2B5EF4-FFF2-40B4-BE49-F238E27FC236}">
                    <a16:creationId xmlns:a16="http://schemas.microsoft.com/office/drawing/2014/main" id="{F908EB47-32F4-4E82-BF56-FD25BB07474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 flipV="1">
                <a:off x="10230644" y="3034502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8" name="Forma livre 35">
                <a:extLst>
                  <a:ext uri="{FF2B5EF4-FFF2-40B4-BE49-F238E27FC236}">
                    <a16:creationId xmlns:a16="http://schemas.microsoft.com/office/drawing/2014/main" id="{0966000D-B975-4E8A-9BF2-EACF216405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034587" y="256275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89" name="Forma livre 36">
                <a:extLst>
                  <a:ext uri="{FF2B5EF4-FFF2-40B4-BE49-F238E27FC236}">
                    <a16:creationId xmlns:a16="http://schemas.microsoft.com/office/drawing/2014/main" id="{A9554499-6796-4AEE-B012-34A5B9A585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747375" y="3232679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0" name="Forma livre 38">
                <a:extLst>
                  <a:ext uri="{FF2B5EF4-FFF2-40B4-BE49-F238E27FC236}">
                    <a16:creationId xmlns:a16="http://schemas.microsoft.com/office/drawing/2014/main" id="{9DD40864-34BD-491F-B591-180E7B32C1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1399044" y="3095360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1" name="Forma Livre 39">
                <a:extLst>
                  <a:ext uri="{FF2B5EF4-FFF2-40B4-BE49-F238E27FC236}">
                    <a16:creationId xmlns:a16="http://schemas.microsoft.com/office/drawing/2014/main" id="{2623F54C-4373-4D30-90DB-3129BDDF54A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10353675" y="2153178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2" name="Forma livre 40">
                <a:extLst>
                  <a:ext uri="{FF2B5EF4-FFF2-40B4-BE49-F238E27FC236}">
                    <a16:creationId xmlns:a16="http://schemas.microsoft.com/office/drawing/2014/main" id="{1FF42884-D4B2-462F-9FA7-4FA89253224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9848850" y="330887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3" name="Retângulo 41">
                <a:extLst>
                  <a:ext uri="{FF2B5EF4-FFF2-40B4-BE49-F238E27FC236}">
                    <a16:creationId xmlns:a16="http://schemas.microsoft.com/office/drawing/2014/main" id="{27F4D4BA-37F5-4D54-BDFF-733F621D5DB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5400000">
                <a:off x="9721056" y="3284272"/>
                <a:ext cx="23813" cy="25241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4" name="Forma livre 32">
                <a:extLst>
                  <a:ext uri="{FF2B5EF4-FFF2-40B4-BE49-F238E27FC236}">
                    <a16:creationId xmlns:a16="http://schemas.microsoft.com/office/drawing/2014/main" id="{29E4A0E5-0441-4563-A947-12A5781105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2122751" y="3532184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5" name="Forma livre 33">
                <a:extLst>
                  <a:ext uri="{FF2B5EF4-FFF2-40B4-BE49-F238E27FC236}">
                    <a16:creationId xmlns:a16="http://schemas.microsoft.com/office/drawing/2014/main" id="{4A8D89B4-AD1B-410A-870B-1042E075A0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1958445" y="3463128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6" name="Forma livre 34">
                <a:extLst>
                  <a:ext uri="{FF2B5EF4-FFF2-40B4-BE49-F238E27FC236}">
                    <a16:creationId xmlns:a16="http://schemas.microsoft.com/office/drawing/2014/main" id="{DFC54570-9F45-44E6-AC94-4B3192D44B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858308" y="3726653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7" name="Forma livre 37">
                <a:extLst>
                  <a:ext uri="{FF2B5EF4-FFF2-40B4-BE49-F238E27FC236}">
                    <a16:creationId xmlns:a16="http://schemas.microsoft.com/office/drawing/2014/main" id="{A976F76C-4BBB-4CD4-9270-5E4E8802BF7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 flipV="1">
                <a:off x="1658407" y="3186902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8" name="Forma livre 35">
                <a:extLst>
                  <a:ext uri="{FF2B5EF4-FFF2-40B4-BE49-F238E27FC236}">
                    <a16:creationId xmlns:a16="http://schemas.microsoft.com/office/drawing/2014/main" id="{06081E5F-35E2-4E9E-A0DA-9E2F769C4CE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860814" y="271515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99" name="Forma livre 36">
                <a:extLst>
                  <a:ext uri="{FF2B5EF4-FFF2-40B4-BE49-F238E27FC236}">
                    <a16:creationId xmlns:a16="http://schemas.microsoft.com/office/drawing/2014/main" id="{7B7B4F78-1391-433D-AAE5-0FA8B8EE18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289314" y="3385079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100" name="Forma livre 38">
                <a:extLst>
                  <a:ext uri="{FF2B5EF4-FFF2-40B4-BE49-F238E27FC236}">
                    <a16:creationId xmlns:a16="http://schemas.microsoft.com/office/drawing/2014/main" id="{EF63F42B-29ED-4285-99D1-5FA657DA929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605895" y="3247760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101" name="Forma livre 39">
                <a:extLst>
                  <a:ext uri="{FF2B5EF4-FFF2-40B4-BE49-F238E27FC236}">
                    <a16:creationId xmlns:a16="http://schemas.microsoft.com/office/drawing/2014/main" id="{EB7A6053-A7CF-4785-B396-6F70D6EBE9B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1532202" y="2305578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102" name="Forma livre 40">
                <a:extLst>
                  <a:ext uri="{FF2B5EF4-FFF2-40B4-BE49-F238E27FC236}">
                    <a16:creationId xmlns:a16="http://schemas.microsoft.com/office/drawing/2014/main" id="{E6337518-A10D-47A5-BD86-6D1F3FAF3C9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EditPoint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2154501" y="346127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  <p:sp>
            <p:nvSpPr>
              <p:cNvPr id="103" name="Retângulo 41">
                <a:extLst>
                  <a:ext uri="{FF2B5EF4-FFF2-40B4-BE49-F238E27FC236}">
                    <a16:creationId xmlns:a16="http://schemas.microsoft.com/office/drawing/2014/main" id="{7591C37F-6498-4992-992D-D413A84752D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rrowheads="1"/>
              </p:cNv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SpPr>
            <p:spPr bwMode="auto">
              <a:xfrm rot="16200000" flipH="1">
                <a:off x="2448983" y="3436672"/>
                <a:ext cx="23813" cy="25241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srgbClr val="000000">
                    <a:alpha val="58000"/>
                  </a:srgbClr>
                </a:outerShdw>
              </a:effectLst>
            </p:spPr>
          </p:sp>
        </p:grp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ED476017-D224-40AE-B921-6752545015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67000" y="2328334"/>
            <a:ext cx="6858000" cy="1367896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pt-BR" cap="none" dirty="0"/>
              <a:t>Arduino, ser ou não ser? Eis a questão!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1F013D4-CBD9-4FC1-AF91-2301A70448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7001" y="3602038"/>
            <a:ext cx="6857999" cy="953029"/>
          </a:xfrm>
        </p:spPr>
        <p:txBody>
          <a:bodyPr rtlCol="0">
            <a:normAutofit/>
          </a:bodyPr>
          <a:lstStyle/>
          <a:p>
            <a:pPr algn="ctr" rtl="0"/>
            <a:r>
              <a:rPr lang="pt-BR" cap="none" dirty="0"/>
              <a:t>Professor</a:t>
            </a:r>
          </a:p>
        </p:txBody>
      </p:sp>
      <p:pic>
        <p:nvPicPr>
          <p:cNvPr id="8" name="Imagem 7" descr="Interface gráfica do usuário, Site">
            <a:extLst>
              <a:ext uri="{FF2B5EF4-FFF2-40B4-BE49-F238E27FC236}">
                <a16:creationId xmlns:a16="http://schemas.microsoft.com/office/drawing/2014/main" id="{4C2A68AC-9FBE-D229-16F6-68CC0A7AED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8989" y="600808"/>
            <a:ext cx="9721719" cy="5643154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177800" dist="139700" dir="2700000" sx="102000" sy="102000" algn="tl" rotWithShape="0">
              <a:srgbClr val="333333">
                <a:alpha val="5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7192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 palavras do cliente...</a:t>
            </a:r>
            <a:r>
              <a:rPr lang="pt-BR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lvl="1"/>
            <a:endParaRPr lang="pt-BR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pic>
        <p:nvPicPr>
          <p:cNvPr id="7" name="Imagem 6" descr="Texto, Carta&#10;&#10;Descrição gerada automaticamente">
            <a:extLst>
              <a:ext uri="{FF2B5EF4-FFF2-40B4-BE49-F238E27FC236}">
                <a16:creationId xmlns:a16="http://schemas.microsoft.com/office/drawing/2014/main" id="{C0BA2B71-0FF3-3BFB-8219-A46756819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08662" y="1695307"/>
            <a:ext cx="6273824" cy="469163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Balão de Fala: Oval 7">
            <a:extLst>
              <a:ext uri="{FF2B5EF4-FFF2-40B4-BE49-F238E27FC236}">
                <a16:creationId xmlns:a16="http://schemas.microsoft.com/office/drawing/2014/main" id="{2AE2B6D5-F528-CD6D-E08D-663D0A33EAC1}"/>
              </a:ext>
            </a:extLst>
          </p:cNvPr>
          <p:cNvSpPr/>
          <p:nvPr/>
        </p:nvSpPr>
        <p:spPr>
          <a:xfrm>
            <a:off x="8425543" y="1695307"/>
            <a:ext cx="3069771" cy="2053733"/>
          </a:xfrm>
          <a:prstGeom prst="wedgeEllipseCallout">
            <a:avLst>
              <a:gd name="adj1" fmla="val -89302"/>
              <a:gd name="adj2" fmla="val 44395"/>
            </a:avLst>
          </a:prstGeom>
          <a:solidFill>
            <a:srgbClr val="FF0000"/>
          </a:solidFill>
          <a:ln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t-B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Avisou depois via Zap...</a:t>
            </a:r>
            <a:r>
              <a:rPr lang="pt-B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Wingdings" panose="05000000000000000000" pitchFamily="2" charset="2"/>
              </a:rPr>
              <a:t> Tempo: 10 min</a:t>
            </a:r>
            <a:endParaRPr lang="pt-BR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8089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Filtrando os esboços...</a:t>
            </a:r>
            <a:endParaRPr lang="pt-BR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pt-BR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41FC3C78-EA91-69DD-5313-030116DDDD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470" y="1788099"/>
            <a:ext cx="5569532" cy="2731651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C60FF14-1F5A-E4D9-C1E9-FB244E8AF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9449" y="1788101"/>
            <a:ext cx="4762515" cy="2731653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4994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Filtrando os esboços...</a:t>
            </a:r>
            <a:endParaRPr lang="pt-BR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endParaRPr lang="pt-BR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3BC6EE6-56DE-B566-1411-5E8B9CE023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3032" y="2284907"/>
            <a:ext cx="2577496" cy="2288185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5180A4D9-1107-ECD8-25D7-EE928953F8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85393" y="4073909"/>
            <a:ext cx="3518925" cy="2259063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CE8BC9B-0F3A-3F8E-5567-0B5CB8CCC5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85393" y="1813231"/>
            <a:ext cx="3518925" cy="2110113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EDB2D16C-E4B2-162F-583E-A706C3AE68BE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260756">
            <a:off x="2839340" y="1930064"/>
            <a:ext cx="2992990" cy="2593163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FBDBF79B-8EDA-39E3-EBEA-9D463339DB64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CCCCC9"/>
              </a:clrFrom>
              <a:clrTo>
                <a:srgbClr val="CCCCC9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87350" y="4019715"/>
            <a:ext cx="2918737" cy="2187625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5D9FE1BA-CA20-E495-61CF-3B5212491CA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73105" y="4073909"/>
            <a:ext cx="2116320" cy="2259063"/>
          </a:xfrm>
          <a:prstGeom prst="rect">
            <a:avLst/>
          </a:prstGeom>
        </p:spPr>
      </p:pic>
      <p:sp>
        <p:nvSpPr>
          <p:cNvPr id="12" name="Balão de Fala: Oval 11">
            <a:extLst>
              <a:ext uri="{FF2B5EF4-FFF2-40B4-BE49-F238E27FC236}">
                <a16:creationId xmlns:a16="http://schemas.microsoft.com/office/drawing/2014/main" id="{E98B9DA5-5CDF-F5F2-6658-A14249EE669D}"/>
              </a:ext>
            </a:extLst>
          </p:cNvPr>
          <p:cNvSpPr/>
          <p:nvPr/>
        </p:nvSpPr>
        <p:spPr>
          <a:xfrm>
            <a:off x="5673843" y="1296372"/>
            <a:ext cx="2116321" cy="1166985"/>
          </a:xfrm>
          <a:prstGeom prst="wedgeEllipseCallout">
            <a:avLst>
              <a:gd name="adj1" fmla="val -59057"/>
              <a:gd name="adj2" fmla="val 99244"/>
            </a:avLst>
          </a:prstGeom>
          <a:solidFill>
            <a:srgbClr val="FF0000"/>
          </a:solidFill>
          <a:ln>
            <a:solidFill>
              <a:schemeClr val="accent3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t-BR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 TCC talvez?</a:t>
            </a:r>
          </a:p>
        </p:txBody>
      </p:sp>
    </p:spTree>
    <p:extLst>
      <p:ext uri="{BB962C8B-B14F-4D97-AF65-F5344CB8AC3E}">
        <p14:creationId xmlns:p14="http://schemas.microsoft.com/office/powerpoint/2010/main" val="2635554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Filtrando e reescrevendo as palavras ...</a:t>
            </a: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Quando energizado via cabo de alimentação e botão liga/desliga na posição </a:t>
            </a:r>
            <a:r>
              <a:rPr lang="pt-BR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o equipamento entrará em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modo</a:t>
            </a:r>
            <a:r>
              <a:rPr lang="pt-BR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repouso</a:t>
            </a:r>
            <a:r>
              <a:rPr lang="pt-BR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(lâmpada UV e luz indicadora apagadas), independente do estado da porta (aberta ou fechada).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Quando em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modo</a:t>
            </a:r>
            <a:r>
              <a:rPr lang="pt-BR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repouso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pt-BR" sz="1800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 acionar o botão </a:t>
            </a:r>
            <a:r>
              <a:rPr lang="pt-BR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 se a porta estiver fechada, será iniciado o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modo</a:t>
            </a:r>
            <a:r>
              <a:rPr lang="pt-BR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temporizando</a:t>
            </a:r>
            <a:r>
              <a:rPr lang="pt-BR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(lâmpada UV acesa e a luz indicadora piscante continuamente) e assim permanecerá por 10 minutos. Ao final, entrará em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modo</a:t>
            </a:r>
            <a:r>
              <a:rPr lang="pt-BR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finalizado</a:t>
            </a:r>
            <a:r>
              <a:rPr lang="pt-BR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(lâmpada UV apagada e o luz indicadora acesa continuamente).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Quando em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modo</a:t>
            </a:r>
            <a:r>
              <a:rPr lang="pt-BR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temporizando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se for aberta a porta, entrará em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modo</a:t>
            </a:r>
            <a:r>
              <a:rPr lang="pt-BR" sz="1800" b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pausado</a:t>
            </a:r>
            <a:r>
              <a:rPr lang="pt-BR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(lâmpada UV apaga, a luz indicadora piscante com duas piscadas curtas a cada 1s e contagem de tempo pausada).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</p:spTree>
    <p:extLst>
      <p:ext uri="{BB962C8B-B14F-4D97-AF65-F5344CB8AC3E}">
        <p14:creationId xmlns:p14="http://schemas.microsoft.com/office/powerpoint/2010/main" val="3416542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Filtrando e reescrevendo as palavras ...</a:t>
            </a: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Quando em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modo pausado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se for fechada a porta, retornará ao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modo temporizando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até concluir-se o tempo de 3 minutos, quando entrará em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modo finalizado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Quando em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modo finalizado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se acionado o botão Start, nada acontecerá, se for aberta a porta, entrará em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modo repouso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Quando em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modo temporizado</a:t>
            </a:r>
            <a:r>
              <a:rPr lang="pt-BR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modo pausado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se necessário interromper o processo e retornar ao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modo repouso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é necessário desligar (botão liga/desliga na posição </a:t>
            </a:r>
            <a:r>
              <a:rPr lang="pt-BR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e ligar novamente o equipamento (botão liga/desliga na posição </a:t>
            </a:r>
            <a:r>
              <a:rPr lang="pt-BR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Para um acionamento válido do botão </a:t>
            </a:r>
            <a:r>
              <a:rPr lang="pt-BR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Start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o mesmo deve ser acionado por pelo menos 3s.</a:t>
            </a: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 acionamento do botão </a:t>
            </a:r>
            <a:r>
              <a:rPr lang="pt-BR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Start</a:t>
            </a:r>
            <a:r>
              <a:rPr lang="pt-BR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pt-B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só é válido apenas no </a:t>
            </a:r>
            <a:r>
              <a:rPr lang="pt-BR" sz="1800" b="1" i="1" u="sng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modo repouso</a:t>
            </a:r>
            <a:r>
              <a:rPr lang="pt-BR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pt-BR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</p:spTree>
    <p:extLst>
      <p:ext uri="{BB962C8B-B14F-4D97-AF65-F5344CB8AC3E}">
        <p14:creationId xmlns:p14="http://schemas.microsoft.com/office/powerpoint/2010/main" val="1177522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Uma solução lógica (dentre várias)...</a:t>
            </a:r>
          </a:p>
          <a:p>
            <a:pPr lvl="1"/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Representada por um Fluxograma</a:t>
            </a:r>
          </a:p>
          <a:p>
            <a:pPr lvl="1"/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Tradução para o código em linguagem C/C++</a:t>
            </a:r>
          </a:p>
          <a:p>
            <a:pPr lvl="2"/>
            <a:r>
              <a:rPr lang="pt-B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Independente do </a:t>
            </a:r>
            <a:r>
              <a:rPr lang="pt-BR" sz="2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microcontrador</a:t>
            </a: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2"/>
            <a:r>
              <a:rPr lang="pt-B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Nesse momento interessam apenas os “estados das coisas”</a:t>
            </a: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DBE913D-FDC9-E55C-E8C0-B6674BAAA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4213" y="4128935"/>
            <a:ext cx="7883574" cy="1932549"/>
          </a:xfrm>
          <a:prstGeom prst="rect">
            <a:avLst/>
          </a:prstGeom>
          <a:ln>
            <a:solidFill>
              <a:schemeClr val="accent5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54428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Tradução?</a:t>
            </a: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88D3174-AA05-C762-5366-549AF12910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72511" y="1240253"/>
            <a:ext cx="3433139" cy="4668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3CDA6055-11C7-2723-06EE-018B390411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4393" y="1966306"/>
            <a:ext cx="9801225" cy="2905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17351D1D-776B-5A62-9B18-96F772BB9C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4392" y="1624012"/>
            <a:ext cx="9801225" cy="3609975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334B6F0D-BF29-18FD-2FDA-3724AAB070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5869" y="1985961"/>
            <a:ext cx="9801225" cy="2886075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F1146EF-1557-6D71-59E5-AC39D2C12B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2915" y="1452560"/>
            <a:ext cx="98012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01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Fluxograma</a:t>
            </a:r>
          </a:p>
          <a:p>
            <a:pPr lvl="1"/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</a:t>
            </a: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9E0735AC-6043-6B47-7D84-5E269D8A19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411" y="1709902"/>
            <a:ext cx="93059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0003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Tradução do Fluxograma (por partes)</a:t>
            </a:r>
            <a:endParaRPr lang="pt-BR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A037D782-7E71-2937-A15E-D66FFF3450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867" y="1733035"/>
            <a:ext cx="2320290" cy="4587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CDC19964-2956-7C94-09A3-CF679BC70661}"/>
              </a:ext>
            </a:extLst>
          </p:cNvPr>
          <p:cNvSpPr txBox="1"/>
          <p:nvPr/>
        </p:nvSpPr>
        <p:spPr>
          <a:xfrm>
            <a:off x="3076157" y="1733035"/>
            <a:ext cx="801347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void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main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() {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setup(); // chama função setup()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while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(1) {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  loop(); // chama função loop()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0953355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Tradução do Fluxograma (por partes)</a:t>
            </a:r>
            <a:endParaRPr lang="pt-BR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EAE4FCEB-8562-D360-A597-4B342FB3E0D1}"/>
              </a:ext>
            </a:extLst>
          </p:cNvPr>
          <p:cNvSpPr txBox="1"/>
          <p:nvPr/>
        </p:nvSpPr>
        <p:spPr>
          <a:xfrm>
            <a:off x="2982813" y="1733035"/>
            <a:ext cx="783250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 Função Setup =============================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void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setup() {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led = 0;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lamp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= 0;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cont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= 0;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08323FFA-89B4-6B57-68EA-77DF2998E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868" y="1733035"/>
            <a:ext cx="2226945" cy="2773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62442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rupo 173">
            <a:extLst>
              <a:ext uri="{FF2B5EF4-FFF2-40B4-BE49-F238E27FC236}">
                <a16:creationId xmlns:a16="http://schemas.microsoft.com/office/drawing/2014/main" id="{8E1DDAD8-1D10-4640-A034-BE90015E3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75" name="Retângulo 174">
              <a:extLst>
                <a:ext uri="{FF2B5EF4-FFF2-40B4-BE49-F238E27FC236}">
                  <a16:creationId xmlns:a16="http://schemas.microsoft.com/office/drawing/2014/main" id="{52FE7688-721D-4A97-B007-BDE056094D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BR"/>
            </a:p>
          </p:txBody>
        </p:sp>
        <p:pic>
          <p:nvPicPr>
            <p:cNvPr id="176" name="Imagem 2">
              <a:extLst>
                <a:ext uri="{FF2B5EF4-FFF2-40B4-BE49-F238E27FC236}">
                  <a16:creationId xmlns:a16="http://schemas.microsoft.com/office/drawing/2014/main" id="{9E73A810-8571-4A9D-A3CB-336933AB4C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 xmlns:a16="http://schemas.microsoft.com/office/drawing/2014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Imagem 3" descr="fechar a placa do circuito">
            <a:extLst>
              <a:ext uri="{FF2B5EF4-FFF2-40B4-BE49-F238E27FC236}">
                <a16:creationId xmlns:a16="http://schemas.microsoft.com/office/drawing/2014/main" id="{4B216623-4B59-4FC0-8E90-468349035D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20" r="9210" b="-1"/>
          <a:stretch/>
        </p:blipFill>
        <p:spPr>
          <a:xfrm>
            <a:off x="-5596" y="10"/>
            <a:ext cx="939046" cy="6857990"/>
          </a:xfrm>
          <a:prstGeom prst="rect">
            <a:avLst/>
          </a:prstGeom>
        </p:spPr>
      </p:pic>
      <p:grpSp>
        <p:nvGrpSpPr>
          <p:cNvPr id="178" name="Grupo 177">
            <a:extLst>
              <a:ext uri="{FF2B5EF4-FFF2-40B4-BE49-F238E27FC236}">
                <a16:creationId xmlns:a16="http://schemas.microsoft.com/office/drawing/2014/main" id="{FD642FB6-2808-4BC5-AE0B-7302C24B7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179" name="Retângulo 178">
              <a:extLst>
                <a:ext uri="{FF2B5EF4-FFF2-40B4-BE49-F238E27FC236}">
                  <a16:creationId xmlns:a16="http://schemas.microsoft.com/office/drawing/2014/main" id="{0B0B8F04-D9A7-48E5-A29C-51A66B59D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0" name="Forma livre 6">
              <a:extLst>
                <a:ext uri="{FF2B5EF4-FFF2-40B4-BE49-F238E27FC236}">
                  <a16:creationId xmlns:a16="http://schemas.microsoft.com/office/drawing/2014/main" id="{D6D18883-6BFF-42BB-8088-FCCF83F9CF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1" name="Forma Livre 7">
              <a:extLst>
                <a:ext uri="{FF2B5EF4-FFF2-40B4-BE49-F238E27FC236}">
                  <a16:creationId xmlns:a16="http://schemas.microsoft.com/office/drawing/2014/main" id="{1D0FEFB3-A009-4D0F-9107-C0B17786F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2" name="Retângulo 181">
              <a:extLst>
                <a:ext uri="{FF2B5EF4-FFF2-40B4-BE49-F238E27FC236}">
                  <a16:creationId xmlns:a16="http://schemas.microsoft.com/office/drawing/2014/main" id="{78E86C7F-B981-4448-8A1A-856F7124FF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3" name="Forma livre 9">
              <a:extLst>
                <a:ext uri="{FF2B5EF4-FFF2-40B4-BE49-F238E27FC236}">
                  <a16:creationId xmlns:a16="http://schemas.microsoft.com/office/drawing/2014/main" id="{4C6CFFD9-BA00-4184-8310-5FC9550954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4" name="Forma Livre 10">
              <a:extLst>
                <a:ext uri="{FF2B5EF4-FFF2-40B4-BE49-F238E27FC236}">
                  <a16:creationId xmlns:a16="http://schemas.microsoft.com/office/drawing/2014/main" id="{A1892DF3-4848-496C-8664-DFD32EE250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5" name="Forma livre 11">
              <a:extLst>
                <a:ext uri="{FF2B5EF4-FFF2-40B4-BE49-F238E27FC236}">
                  <a16:creationId xmlns:a16="http://schemas.microsoft.com/office/drawing/2014/main" id="{D6DB8C30-651E-4D8F-A70C-163FC5842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6" name="Forma livre 12">
              <a:extLst>
                <a:ext uri="{FF2B5EF4-FFF2-40B4-BE49-F238E27FC236}">
                  <a16:creationId xmlns:a16="http://schemas.microsoft.com/office/drawing/2014/main" id="{563DFB81-F969-4F44-BA6C-634795642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7" name="Forma livre 13">
              <a:extLst>
                <a:ext uri="{FF2B5EF4-FFF2-40B4-BE49-F238E27FC236}">
                  <a16:creationId xmlns:a16="http://schemas.microsoft.com/office/drawing/2014/main" id="{8E5DE346-AFCA-40DA-B5E2-93A86EA54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8" name="Forma Livre 14">
              <a:extLst>
                <a:ext uri="{FF2B5EF4-FFF2-40B4-BE49-F238E27FC236}">
                  <a16:creationId xmlns:a16="http://schemas.microsoft.com/office/drawing/2014/main" id="{77A34306-2AE8-43D0-9686-E97B3B53FE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9" name="Forma livre 15">
              <a:extLst>
                <a:ext uri="{FF2B5EF4-FFF2-40B4-BE49-F238E27FC236}">
                  <a16:creationId xmlns:a16="http://schemas.microsoft.com/office/drawing/2014/main" id="{B9CC10F0-FFCD-4CB9-AF4C-22722D20B7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0" name="Forma livre 16">
              <a:extLst>
                <a:ext uri="{FF2B5EF4-FFF2-40B4-BE49-F238E27FC236}">
                  <a16:creationId xmlns:a16="http://schemas.microsoft.com/office/drawing/2014/main" id="{2A6B0E38-C962-4491-BFDA-75378B4D67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1" name="Forma Livre 17">
              <a:extLst>
                <a:ext uri="{FF2B5EF4-FFF2-40B4-BE49-F238E27FC236}">
                  <a16:creationId xmlns:a16="http://schemas.microsoft.com/office/drawing/2014/main" id="{655F640B-8407-487C-8696-F47451478E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2" name="Forma livre 18">
              <a:extLst>
                <a:ext uri="{FF2B5EF4-FFF2-40B4-BE49-F238E27FC236}">
                  <a16:creationId xmlns:a16="http://schemas.microsoft.com/office/drawing/2014/main" id="{FAB4F099-4FF6-4410-A5B9-2A5355719C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3" name="Forma Livre 19">
              <a:extLst>
                <a:ext uri="{FF2B5EF4-FFF2-40B4-BE49-F238E27FC236}">
                  <a16:creationId xmlns:a16="http://schemas.microsoft.com/office/drawing/2014/main" id="{6FE80B6E-3DA9-4304-9925-12E578C4E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4" name="Forma livre 20">
              <a:extLst>
                <a:ext uri="{FF2B5EF4-FFF2-40B4-BE49-F238E27FC236}">
                  <a16:creationId xmlns:a16="http://schemas.microsoft.com/office/drawing/2014/main" id="{67D1CB75-0CBA-4E13-924C-21F221D7BF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5" name="Forma livre 21">
              <a:extLst>
                <a:ext uri="{FF2B5EF4-FFF2-40B4-BE49-F238E27FC236}">
                  <a16:creationId xmlns:a16="http://schemas.microsoft.com/office/drawing/2014/main" id="{F2CC783B-FA45-4777-A76A-982B285C7C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6" name="Forma livre 22">
              <a:extLst>
                <a:ext uri="{FF2B5EF4-FFF2-40B4-BE49-F238E27FC236}">
                  <a16:creationId xmlns:a16="http://schemas.microsoft.com/office/drawing/2014/main" id="{D68F4DD3-D736-4B78-972E-F5128CFBE7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7" name="Forma livre 23">
              <a:extLst>
                <a:ext uri="{FF2B5EF4-FFF2-40B4-BE49-F238E27FC236}">
                  <a16:creationId xmlns:a16="http://schemas.microsoft.com/office/drawing/2014/main" id="{B14AF103-15B3-4796-A71A-297D37E176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8" name="Forma livre 24">
              <a:extLst>
                <a:ext uri="{FF2B5EF4-FFF2-40B4-BE49-F238E27FC236}">
                  <a16:creationId xmlns:a16="http://schemas.microsoft.com/office/drawing/2014/main" id="{B0B240FB-0453-4B6F-9F9B-C2C3305AC5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9" name="Forma livre 25">
              <a:extLst>
                <a:ext uri="{FF2B5EF4-FFF2-40B4-BE49-F238E27FC236}">
                  <a16:creationId xmlns:a16="http://schemas.microsoft.com/office/drawing/2014/main" id="{EBBBDCEE-433E-40F3-B49D-375CB162A8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0" name="Forma livre 26">
              <a:extLst>
                <a:ext uri="{FF2B5EF4-FFF2-40B4-BE49-F238E27FC236}">
                  <a16:creationId xmlns:a16="http://schemas.microsoft.com/office/drawing/2014/main" id="{09B123C6-141E-4A37-B5A7-27E7764FA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1" name="Forma livre 27">
              <a:extLst>
                <a:ext uri="{FF2B5EF4-FFF2-40B4-BE49-F238E27FC236}">
                  <a16:creationId xmlns:a16="http://schemas.microsoft.com/office/drawing/2014/main" id="{1FA1F521-36A1-49FF-84A7-229E8970F7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2" name="Forma livre 28">
              <a:extLst>
                <a:ext uri="{FF2B5EF4-FFF2-40B4-BE49-F238E27FC236}">
                  <a16:creationId xmlns:a16="http://schemas.microsoft.com/office/drawing/2014/main" id="{DE512F89-D901-4487-A42C-02345EC5FC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3" name="Forma livre 29">
              <a:extLst>
                <a:ext uri="{FF2B5EF4-FFF2-40B4-BE49-F238E27FC236}">
                  <a16:creationId xmlns:a16="http://schemas.microsoft.com/office/drawing/2014/main" id="{ED3ED0E5-3226-4B78-B3EA-C591824B8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4" name="Forma livre 30">
              <a:extLst>
                <a:ext uri="{FF2B5EF4-FFF2-40B4-BE49-F238E27FC236}">
                  <a16:creationId xmlns:a16="http://schemas.microsoft.com/office/drawing/2014/main" id="{9CBB1F68-B6DE-4ECF-B20F-328F9811E2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5" name="Forma livre 31">
              <a:extLst>
                <a:ext uri="{FF2B5EF4-FFF2-40B4-BE49-F238E27FC236}">
                  <a16:creationId xmlns:a16="http://schemas.microsoft.com/office/drawing/2014/main" id="{A566C551-9523-4D97-A8CF-5C91F436C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6" name="Forma Livre 32">
              <a:extLst>
                <a:ext uri="{FF2B5EF4-FFF2-40B4-BE49-F238E27FC236}">
                  <a16:creationId xmlns:a16="http://schemas.microsoft.com/office/drawing/2014/main" id="{9E166BA0-9268-4419-9332-2D30C21239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7" name="Retângulo 206">
              <a:extLst>
                <a:ext uri="{FF2B5EF4-FFF2-40B4-BE49-F238E27FC236}">
                  <a16:creationId xmlns:a16="http://schemas.microsoft.com/office/drawing/2014/main" id="{B700C031-AA54-4DC7-B8A2-2569B3FA6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08" name="Forma livre 34">
              <a:extLst>
                <a:ext uri="{FF2B5EF4-FFF2-40B4-BE49-F238E27FC236}">
                  <a16:creationId xmlns:a16="http://schemas.microsoft.com/office/drawing/2014/main" id="{03045EC8-ECC8-473F-8786-DE266F05B1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9" name="Forma livre 35">
              <a:extLst>
                <a:ext uri="{FF2B5EF4-FFF2-40B4-BE49-F238E27FC236}">
                  <a16:creationId xmlns:a16="http://schemas.microsoft.com/office/drawing/2014/main" id="{9337EBA2-5088-4A44-8C0B-A6EE78989C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0" name="Forma livre 36">
              <a:extLst>
                <a:ext uri="{FF2B5EF4-FFF2-40B4-BE49-F238E27FC236}">
                  <a16:creationId xmlns:a16="http://schemas.microsoft.com/office/drawing/2014/main" id="{3486A705-2593-45C9-A13E-8E2FB7C354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1" name="Forma livre 37">
              <a:extLst>
                <a:ext uri="{FF2B5EF4-FFF2-40B4-BE49-F238E27FC236}">
                  <a16:creationId xmlns:a16="http://schemas.microsoft.com/office/drawing/2014/main" id="{F357321C-6DEE-4D02-A997-75E47EE0E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2" name="Forma livre 38">
              <a:extLst>
                <a:ext uri="{FF2B5EF4-FFF2-40B4-BE49-F238E27FC236}">
                  <a16:creationId xmlns:a16="http://schemas.microsoft.com/office/drawing/2014/main" id="{D0B8F87F-3530-4BCD-A8E5-C1B83707B5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3" name="Forma livre 39">
              <a:extLst>
                <a:ext uri="{FF2B5EF4-FFF2-40B4-BE49-F238E27FC236}">
                  <a16:creationId xmlns:a16="http://schemas.microsoft.com/office/drawing/2014/main" id="{5BE86BA3-AB0E-4F70-A552-0D9EB9E98E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4" name="Forma livre 40">
              <a:extLst>
                <a:ext uri="{FF2B5EF4-FFF2-40B4-BE49-F238E27FC236}">
                  <a16:creationId xmlns:a16="http://schemas.microsoft.com/office/drawing/2014/main" id="{DF5FE773-B9AE-4A3F-8EDC-165CE579B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5" name="Forma livre 41">
              <a:extLst>
                <a:ext uri="{FF2B5EF4-FFF2-40B4-BE49-F238E27FC236}">
                  <a16:creationId xmlns:a16="http://schemas.microsoft.com/office/drawing/2014/main" id="{4A03D7BE-B358-4F8B-85EA-65E0CBF2D1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6" name="Forma livre 42">
              <a:extLst>
                <a:ext uri="{FF2B5EF4-FFF2-40B4-BE49-F238E27FC236}">
                  <a16:creationId xmlns:a16="http://schemas.microsoft.com/office/drawing/2014/main" id="{A6548877-0957-435B-A419-389A278E57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7" name="Forma livre 43">
              <a:extLst>
                <a:ext uri="{FF2B5EF4-FFF2-40B4-BE49-F238E27FC236}">
                  <a16:creationId xmlns:a16="http://schemas.microsoft.com/office/drawing/2014/main" id="{B2D5EA95-9E60-468A-8DA1-40F05C9BDA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8" name="Forma livre 44">
              <a:extLst>
                <a:ext uri="{FF2B5EF4-FFF2-40B4-BE49-F238E27FC236}">
                  <a16:creationId xmlns:a16="http://schemas.microsoft.com/office/drawing/2014/main" id="{C9B409CE-11E5-40D1-8C9B-86614EAE2A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9" name="Retângulo 218">
              <a:extLst>
                <a:ext uri="{FF2B5EF4-FFF2-40B4-BE49-F238E27FC236}">
                  <a16:creationId xmlns:a16="http://schemas.microsoft.com/office/drawing/2014/main" id="{9E594AF5-DB50-4227-AC2F-10EE5233C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20" name="Forma livre 46">
              <a:extLst>
                <a:ext uri="{FF2B5EF4-FFF2-40B4-BE49-F238E27FC236}">
                  <a16:creationId xmlns:a16="http://schemas.microsoft.com/office/drawing/2014/main" id="{9335DCAF-74A2-4994-B5BF-1C079A40A5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1" name="Forma Livre 47">
              <a:extLst>
                <a:ext uri="{FF2B5EF4-FFF2-40B4-BE49-F238E27FC236}">
                  <a16:creationId xmlns:a16="http://schemas.microsoft.com/office/drawing/2014/main" id="{1DC8E1A2-0C6B-4BA9-85F4-3645AED5D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2" name="Forma livre 48">
              <a:extLst>
                <a:ext uri="{FF2B5EF4-FFF2-40B4-BE49-F238E27FC236}">
                  <a16:creationId xmlns:a16="http://schemas.microsoft.com/office/drawing/2014/main" id="{28F38DE0-3BEE-441A-8212-E77DA2328A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3" name="Forma livre 49">
              <a:extLst>
                <a:ext uri="{FF2B5EF4-FFF2-40B4-BE49-F238E27FC236}">
                  <a16:creationId xmlns:a16="http://schemas.microsoft.com/office/drawing/2014/main" id="{AE81208E-D239-496C-A312-506B0241B3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4" name="Forma Livre 50">
              <a:extLst>
                <a:ext uri="{FF2B5EF4-FFF2-40B4-BE49-F238E27FC236}">
                  <a16:creationId xmlns:a16="http://schemas.microsoft.com/office/drawing/2014/main" id="{242FE966-DDA4-4668-B8D6-C4B0D4C78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5" name="Forma livre 51">
              <a:extLst>
                <a:ext uri="{FF2B5EF4-FFF2-40B4-BE49-F238E27FC236}">
                  <a16:creationId xmlns:a16="http://schemas.microsoft.com/office/drawing/2014/main" id="{FB0A5F60-550F-4025-9DCE-6F42A7C064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6" name="Forma livre 52">
              <a:extLst>
                <a:ext uri="{FF2B5EF4-FFF2-40B4-BE49-F238E27FC236}">
                  <a16:creationId xmlns:a16="http://schemas.microsoft.com/office/drawing/2014/main" id="{D7B61D18-4A61-44C9-A809-40639E8C1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7" name="Forma livre 53">
              <a:extLst>
                <a:ext uri="{FF2B5EF4-FFF2-40B4-BE49-F238E27FC236}">
                  <a16:creationId xmlns:a16="http://schemas.microsoft.com/office/drawing/2014/main" id="{CB26E7EB-DC12-4BA7-B5DE-09EF2C1D0A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8" name="Forma livre 54">
              <a:extLst>
                <a:ext uri="{FF2B5EF4-FFF2-40B4-BE49-F238E27FC236}">
                  <a16:creationId xmlns:a16="http://schemas.microsoft.com/office/drawing/2014/main" id="{921237B4-9D85-4611-851F-5DBD71544A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9" name="Forma livre 55">
              <a:extLst>
                <a:ext uri="{FF2B5EF4-FFF2-40B4-BE49-F238E27FC236}">
                  <a16:creationId xmlns:a16="http://schemas.microsoft.com/office/drawing/2014/main" id="{C91509DE-9FAA-4E84-BCC1-CDDBEA8AC0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0" name="Forma livre 56">
              <a:extLst>
                <a:ext uri="{FF2B5EF4-FFF2-40B4-BE49-F238E27FC236}">
                  <a16:creationId xmlns:a16="http://schemas.microsoft.com/office/drawing/2014/main" id="{C7029B06-6A09-4E46-BA86-F3C66DBDD4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1" name="Forma Livre 57">
              <a:extLst>
                <a:ext uri="{FF2B5EF4-FFF2-40B4-BE49-F238E27FC236}">
                  <a16:creationId xmlns:a16="http://schemas.microsoft.com/office/drawing/2014/main" id="{FF4ACFBF-D1F2-47B1-B0EB-F08C6508BD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2" name="Forma livre 58">
              <a:extLst>
                <a:ext uri="{FF2B5EF4-FFF2-40B4-BE49-F238E27FC236}">
                  <a16:creationId xmlns:a16="http://schemas.microsoft.com/office/drawing/2014/main" id="{A6FD1991-3A0E-4F63-BAD9-A98C29860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7" name="Espaço Reservado para Rodapé 3">
            <a:extLst>
              <a:ext uri="{FF2B5EF4-FFF2-40B4-BE49-F238E27FC236}">
                <a16:creationId xmlns:a16="http://schemas.microsoft.com/office/drawing/2014/main" id="{C8B4B1AE-DBDA-0545-F69B-A8134AE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sp>
        <p:nvSpPr>
          <p:cNvPr id="8" name="Espaço Reservado para Número de Slide 4">
            <a:extLst>
              <a:ext uri="{FF2B5EF4-FFF2-40B4-BE49-F238E27FC236}">
                <a16:creationId xmlns:a16="http://schemas.microsoft.com/office/drawing/2014/main" id="{43F467F1-C70A-C415-1C5D-260C17F41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8399AB7-9E36-4EAD-B44A-9E0CEA24A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7441" y="1042535"/>
            <a:ext cx="9404026" cy="5393913"/>
          </a:xfrm>
        </p:spPr>
        <p:txBody>
          <a:bodyPr rtlCol="0"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pt-B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Professor </a:t>
            </a:r>
          </a:p>
          <a:p>
            <a:pPr lvl="2">
              <a:lnSpc>
                <a:spcPct val="110000"/>
              </a:lnSpc>
            </a:pPr>
            <a:r>
              <a:rPr lang="pt-B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Etec Profa. Anna de Oliveira Ferraz – Araraquara/SP (Cursos de técnico Mecatrônica)</a:t>
            </a:r>
          </a:p>
          <a:p>
            <a:pPr lvl="2">
              <a:lnSpc>
                <a:spcPct val="110000"/>
              </a:lnSpc>
            </a:pP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lang="pt-B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Formação</a:t>
            </a:r>
          </a:p>
          <a:p>
            <a:pPr lvl="2">
              <a:lnSpc>
                <a:spcPct val="110000"/>
              </a:lnSpc>
            </a:pPr>
            <a:r>
              <a:rPr lang="pt-B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Graduação/Mestrado em Eng. Elétrica – EESC/USP</a:t>
            </a:r>
          </a:p>
          <a:p>
            <a:pPr lvl="2">
              <a:lnSpc>
                <a:spcPct val="110000"/>
              </a:lnSpc>
            </a:pPr>
            <a:r>
              <a:rPr lang="pt-B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Especialização/Licenciatura – Fatec/CPS</a:t>
            </a:r>
          </a:p>
          <a:p>
            <a:pPr lvl="2">
              <a:lnSpc>
                <a:spcPct val="110000"/>
              </a:lnSpc>
            </a:pP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lang="pt-B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Trajetória</a:t>
            </a:r>
          </a:p>
          <a:p>
            <a:pPr lvl="2">
              <a:lnSpc>
                <a:spcPct val="110000"/>
              </a:lnSpc>
            </a:pPr>
            <a:r>
              <a:rPr lang="pt-B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Professor/coordenador no ensino superior (2002 a 2021 –Professor ensino técnico (2008...)</a:t>
            </a:r>
          </a:p>
          <a:p>
            <a:pPr lvl="2">
              <a:lnSpc>
                <a:spcPct val="110000"/>
              </a:lnSpc>
            </a:pPr>
            <a:r>
              <a:rPr lang="pt-B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Projetos microcontrolados (2011...)</a:t>
            </a:r>
          </a:p>
          <a:p>
            <a:pPr marL="914400" lvl="2" indent="0">
              <a:lnSpc>
                <a:spcPct val="110000"/>
              </a:lnSpc>
              <a:buNone/>
            </a:pPr>
            <a:r>
              <a:rPr lang="pt-B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914400" lvl="2" indent="0">
              <a:lnSpc>
                <a:spcPct val="110000"/>
              </a:lnSpc>
              <a:buNone/>
            </a:pPr>
            <a:endParaRPr lang="pt-B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A6BCF94-F108-4D92-8C4F-CD9273947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26" y="14286"/>
            <a:ext cx="9423080" cy="1018726"/>
          </a:xfrm>
        </p:spPr>
        <p:txBody>
          <a:bodyPr rtlCol="0">
            <a:normAutofit/>
          </a:bodyPr>
          <a:lstStyle/>
          <a:p>
            <a:pPr rtl="0"/>
            <a:r>
              <a:rPr lang="pt-BR" sz="36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Jorge Sebastião Canova (</a:t>
            </a:r>
            <a:r>
              <a:rPr lang="pt-BR" sz="32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Apresentação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948493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Tradução do Fluxograma (por partes)</a:t>
            </a:r>
            <a:endParaRPr lang="pt-BR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EAE4FCEB-8562-D360-A597-4B342FB3E0D1}"/>
              </a:ext>
            </a:extLst>
          </p:cNvPr>
          <p:cNvSpPr txBox="1"/>
          <p:nvPr/>
        </p:nvSpPr>
        <p:spPr>
          <a:xfrm>
            <a:off x="2982811" y="1748769"/>
            <a:ext cx="8700988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 Função loop ==============================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void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loop() {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validar_start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(); // chama função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validar_start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temporizar(); // chama função temporizar()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3E5B398E-14DC-5EA2-DD58-BB30F0014B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866" y="1748769"/>
            <a:ext cx="2226945" cy="2773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52092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Tradução do Fluxograma (por partes)</a:t>
            </a:r>
            <a:endParaRPr lang="pt-BR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2F8032E0-3CEB-9DC6-930F-074156FE6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411" y="1709902"/>
            <a:ext cx="2019300" cy="4714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C4BBA010-851C-E807-09A4-FD92064F261B}"/>
              </a:ext>
            </a:extLst>
          </p:cNvPr>
          <p:cNvSpPr txBox="1"/>
          <p:nvPr/>
        </p:nvSpPr>
        <p:spPr>
          <a:xfrm>
            <a:off x="3150326" y="1707753"/>
            <a:ext cx="7900262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// Função </a:t>
            </a:r>
            <a:r>
              <a:rPr lang="pt-BR" sz="2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validar_start</a:t>
            </a:r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=====================</a:t>
            </a:r>
          </a:p>
          <a:p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void</a:t>
            </a:r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pt-BR" sz="2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validar_start</a:t>
            </a:r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 {</a:t>
            </a:r>
          </a:p>
          <a:p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cont</a:t>
            </a:r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0;</a:t>
            </a:r>
          </a:p>
          <a:p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while</a:t>
            </a:r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(</a:t>
            </a:r>
            <a:r>
              <a:rPr lang="pt-BR" sz="2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cont</a:t>
            </a:r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&lt;300) {</a:t>
            </a:r>
          </a:p>
          <a:p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pt-BR" sz="2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cont</a:t>
            </a:r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pt-BR" sz="2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cont</a:t>
            </a:r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+ 1;</a:t>
            </a:r>
          </a:p>
          <a:p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pt-BR" sz="2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delay_ms</a:t>
            </a:r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(10);</a:t>
            </a:r>
          </a:p>
          <a:p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pt-BR" sz="2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(!start || !porta) {</a:t>
            </a:r>
          </a:p>
          <a:p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pt-BR" sz="22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cont</a:t>
            </a:r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0;</a:t>
            </a:r>
          </a:p>
          <a:p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}</a:t>
            </a:r>
          </a:p>
          <a:p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r>
              <a:rPr lang="pt-BR" sz="22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</p:txBody>
      </p:sp>
    </p:spTree>
    <p:extLst>
      <p:ext uri="{BB962C8B-B14F-4D97-AF65-F5344CB8AC3E}">
        <p14:creationId xmlns:p14="http://schemas.microsoft.com/office/powerpoint/2010/main" val="9109822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Tradução do Fluxograma (por partes)</a:t>
            </a:r>
            <a:endParaRPr lang="pt-BR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91562AEA-3491-92D0-B3B6-37096D7A5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411" y="1709902"/>
            <a:ext cx="2019300" cy="4714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36A5EA09-01E7-1C7A-47FE-5BAEE089A618}"/>
              </a:ext>
            </a:extLst>
          </p:cNvPr>
          <p:cNvSpPr txBox="1"/>
          <p:nvPr/>
        </p:nvSpPr>
        <p:spPr>
          <a:xfrm>
            <a:off x="3160711" y="1707753"/>
            <a:ext cx="7889878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 Função temporizar ========================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void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temporizar() {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cont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= 0;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while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(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cont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&lt;30) {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cont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cont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+ porta;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lamp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= porta;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pisca_led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(); // chama função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pisca_led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lamp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= 0;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led = 1;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</p:txBody>
      </p:sp>
    </p:spTree>
    <p:extLst>
      <p:ext uri="{BB962C8B-B14F-4D97-AF65-F5344CB8AC3E}">
        <p14:creationId xmlns:p14="http://schemas.microsoft.com/office/powerpoint/2010/main" val="14654573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Tradução do Fluxograma (por partes)</a:t>
            </a:r>
            <a:endParaRPr lang="pt-BR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CBB26F5F-AD31-E6CB-0000-531D77542D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411" y="1710691"/>
            <a:ext cx="1657350" cy="4533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8508AB16-C6E2-0B66-982E-8EC537AB07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4834" y="4358419"/>
            <a:ext cx="4376348" cy="20814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056D61B2-CC76-747C-A77D-DF1197903CA8}"/>
              </a:ext>
            </a:extLst>
          </p:cNvPr>
          <p:cNvSpPr txBox="1"/>
          <p:nvPr/>
        </p:nvSpPr>
        <p:spPr>
          <a:xfrm>
            <a:off x="2798760" y="1710691"/>
            <a:ext cx="780828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 Função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pisca_led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=========================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void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pisca_led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() {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led = 1;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delay_ms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(100);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led = porta;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delay_ms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(200);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led = 1;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delay_ms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(100);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led = porta;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delay_ms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(100);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led = 0;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delay_ms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(500);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</p:txBody>
      </p:sp>
    </p:spTree>
    <p:extLst>
      <p:ext uri="{BB962C8B-B14F-4D97-AF65-F5344CB8AC3E}">
        <p14:creationId xmlns:p14="http://schemas.microsoft.com/office/powerpoint/2010/main" val="23767911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Ajuste para o PIC12F629</a:t>
            </a:r>
            <a:endParaRPr lang="pt-BR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1" indent="0">
              <a:buNone/>
            </a:pP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056D61B2-CC76-747C-A77D-DF1197903CA8}"/>
              </a:ext>
            </a:extLst>
          </p:cNvPr>
          <p:cNvSpPr txBox="1"/>
          <p:nvPr/>
        </p:nvSpPr>
        <p:spPr>
          <a:xfrm>
            <a:off x="2798760" y="1710691"/>
            <a:ext cx="7808280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 Apelidos dos pinos =======================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sbit</a:t>
            </a:r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start at gp5_bit;  //</a:t>
            </a:r>
          </a:p>
          <a:p>
            <a:r>
              <a:rPr lang="pt-BR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sbit</a:t>
            </a:r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porta at gp4_bit;  // parte específica</a:t>
            </a:r>
          </a:p>
          <a:p>
            <a:r>
              <a:rPr lang="pt-BR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sbit</a:t>
            </a:r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pt-BR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lamp</a:t>
            </a:r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at gp0_bit;   // para o PIC 12F629</a:t>
            </a:r>
          </a:p>
          <a:p>
            <a:r>
              <a:rPr lang="pt-BR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sbit</a:t>
            </a:r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led at gp1_bit;    //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AB4A79A-45FF-60C6-18C2-0A1779B1D8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200635">
            <a:off x="1357933" y="2014062"/>
            <a:ext cx="1162107" cy="1096699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5FB00C5A-0265-DE76-27E9-6907F4F580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6935" y="4791763"/>
            <a:ext cx="5729342" cy="1722740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61FF8E72-5124-7816-862A-4BD2DB9159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49628" y="193945"/>
            <a:ext cx="4990802" cy="4324251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Balão de Fala: Retângulo com Cantos Arredondados 3">
            <a:extLst>
              <a:ext uri="{FF2B5EF4-FFF2-40B4-BE49-F238E27FC236}">
                <a16:creationId xmlns:a16="http://schemas.microsoft.com/office/drawing/2014/main" id="{4FA477C6-ECAD-0142-ECB5-207298E7EE51}"/>
              </a:ext>
            </a:extLst>
          </p:cNvPr>
          <p:cNvSpPr/>
          <p:nvPr/>
        </p:nvSpPr>
        <p:spPr>
          <a:xfrm>
            <a:off x="6766560" y="4881489"/>
            <a:ext cx="2504049" cy="1543288"/>
          </a:xfrm>
          <a:prstGeom prst="wedgeRoundRectCallout">
            <a:avLst>
              <a:gd name="adj1" fmla="val -91950"/>
              <a:gd name="adj2" fmla="val -93901"/>
              <a:gd name="adj3" fmla="val 16667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t-BR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Conforme as conexões físicas com os pinos do CI</a:t>
            </a:r>
          </a:p>
        </p:txBody>
      </p:sp>
    </p:spTree>
    <p:extLst>
      <p:ext uri="{BB962C8B-B14F-4D97-AF65-F5344CB8AC3E}">
        <p14:creationId xmlns:p14="http://schemas.microsoft.com/office/powerpoint/2010/main" val="284140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Ajuste para o PIC12F629</a:t>
            </a:r>
            <a:endParaRPr lang="pt-BR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1" indent="0">
              <a:buNone/>
            </a:pP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056D61B2-CC76-747C-A77D-DF1197903CA8}"/>
              </a:ext>
            </a:extLst>
          </p:cNvPr>
          <p:cNvSpPr txBox="1"/>
          <p:nvPr/>
        </p:nvSpPr>
        <p:spPr>
          <a:xfrm>
            <a:off x="2798760" y="1710691"/>
            <a:ext cx="7808280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 Função Setup =============================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void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setup() {</a:t>
            </a:r>
          </a:p>
          <a:p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s-ES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intcon</a:t>
            </a:r>
            <a:r>
              <a:rPr lang="es-ES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= 0x00;     // específica</a:t>
            </a:r>
          </a:p>
          <a:p>
            <a:r>
              <a:rPr lang="es-ES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s-ES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cmcon</a:t>
            </a:r>
            <a:r>
              <a:rPr lang="es-ES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= 0x07;      // para o</a:t>
            </a:r>
          </a:p>
          <a:p>
            <a:r>
              <a:rPr lang="es-ES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s-ES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trisio</a:t>
            </a:r>
            <a:r>
              <a:rPr lang="es-ES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= 0b111100; // PIC 12F629</a:t>
            </a:r>
            <a:endParaRPr lang="pt-BR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pt-BR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led = 0;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lamp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= 0;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cont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= 0;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</p:txBody>
      </p:sp>
      <p:sp>
        <p:nvSpPr>
          <p:cNvPr id="4" name="Balão de Fala: Retângulo com Cantos Arredondados 3">
            <a:extLst>
              <a:ext uri="{FF2B5EF4-FFF2-40B4-BE49-F238E27FC236}">
                <a16:creationId xmlns:a16="http://schemas.microsoft.com/office/drawing/2014/main" id="{4FA477C6-ECAD-0142-ECB5-207298E7EE51}"/>
              </a:ext>
            </a:extLst>
          </p:cNvPr>
          <p:cNvSpPr/>
          <p:nvPr/>
        </p:nvSpPr>
        <p:spPr>
          <a:xfrm>
            <a:off x="6766559" y="4881489"/>
            <a:ext cx="4389121" cy="1455711"/>
          </a:xfrm>
          <a:prstGeom prst="wedgeRoundRectCallout">
            <a:avLst>
              <a:gd name="adj1" fmla="val -75821"/>
              <a:gd name="adj2" fmla="val -106444"/>
              <a:gd name="adj3" fmla="val 16667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t-BR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Tristate</a:t>
            </a:r>
            <a:r>
              <a:rPr lang="pt-BR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da porta GP</a:t>
            </a:r>
          </a:p>
          <a:p>
            <a:pPr algn="ctr"/>
            <a:r>
              <a:rPr lang="pt-BR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GP5 GP4 GP3 GP2 GP1 GP0</a:t>
            </a:r>
          </a:p>
          <a:p>
            <a:pPr marL="457200" indent="-457200" algn="ctr">
              <a:buAutoNum type="arabicPlain"/>
            </a:pPr>
            <a:r>
              <a:rPr lang="pt-BR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1   1   1   0   0</a:t>
            </a:r>
          </a:p>
          <a:p>
            <a:pPr algn="ctr"/>
            <a:r>
              <a:rPr lang="pt-BR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1 </a:t>
            </a:r>
            <a:r>
              <a:rPr lang="pt-BR" sz="2000" b="1" dirty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= entrada e 0 = saída</a:t>
            </a:r>
            <a:endParaRPr lang="pt-BR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6AB4A79A-45FF-60C6-18C2-0A1779B1D8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200635">
            <a:off x="1357933" y="2014062"/>
            <a:ext cx="1162107" cy="1096699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5FB00C5A-0265-DE76-27E9-6907F4F580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6935" y="4791763"/>
            <a:ext cx="5729342" cy="1722740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175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Ajuste para o Arduino UNO</a:t>
            </a: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26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056D61B2-CC76-747C-A77D-DF1197903CA8}"/>
              </a:ext>
            </a:extLst>
          </p:cNvPr>
          <p:cNvSpPr txBox="1"/>
          <p:nvPr/>
        </p:nvSpPr>
        <p:spPr>
          <a:xfrm>
            <a:off x="2798760" y="1710691"/>
            <a:ext cx="780828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 Apelidos dos pinos =======================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byte start = 2;  //</a:t>
            </a:r>
          </a:p>
          <a:p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byte porta = 3;  // parte específica</a:t>
            </a:r>
          </a:p>
          <a:p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byte </a:t>
            </a:r>
            <a:r>
              <a:rPr lang="pt-BR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lamp</a:t>
            </a:r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= 4;   // para o Arduino UNO</a:t>
            </a:r>
          </a:p>
          <a:p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byte led = 5;    //</a:t>
            </a:r>
          </a:p>
          <a:p>
            <a:endParaRPr lang="pt-BR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Balão de Fala: Retângulo com Cantos Arredondados 3">
            <a:extLst>
              <a:ext uri="{FF2B5EF4-FFF2-40B4-BE49-F238E27FC236}">
                <a16:creationId xmlns:a16="http://schemas.microsoft.com/office/drawing/2014/main" id="{4FA477C6-ECAD-0142-ECB5-207298E7EE51}"/>
              </a:ext>
            </a:extLst>
          </p:cNvPr>
          <p:cNvSpPr/>
          <p:nvPr/>
        </p:nvSpPr>
        <p:spPr>
          <a:xfrm>
            <a:off x="2246812" y="4696473"/>
            <a:ext cx="2504049" cy="1543288"/>
          </a:xfrm>
          <a:prstGeom prst="wedgeRoundRectCallout">
            <a:avLst>
              <a:gd name="adj1" fmla="val 31685"/>
              <a:gd name="adj2" fmla="val -88823"/>
              <a:gd name="adj3" fmla="val 16667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t-BR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Conforme as conexões físicas com os pinos da placa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02A0E93A-DBA7-69C0-3835-FD160BB1CC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09" y="1710691"/>
            <a:ext cx="2514742" cy="1958451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AE987EB7-67F5-4732-057B-FB2D5A2800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17875" y="2759330"/>
            <a:ext cx="6279215" cy="3572939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619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Ajuste para o Arduino UNO</a:t>
            </a:r>
            <a:endParaRPr lang="pt-BR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1" indent="0">
              <a:buNone/>
            </a:pP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056D61B2-CC76-747C-A77D-DF1197903CA8}"/>
              </a:ext>
            </a:extLst>
          </p:cNvPr>
          <p:cNvSpPr txBox="1"/>
          <p:nvPr/>
        </p:nvSpPr>
        <p:spPr>
          <a:xfrm>
            <a:off x="2798760" y="1710691"/>
            <a:ext cx="7808280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 Função Setup =============================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void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setup() {</a:t>
            </a:r>
          </a:p>
          <a:p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pinMode</a:t>
            </a:r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(start, INPUT); // específico</a:t>
            </a:r>
          </a:p>
          <a:p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pinMode</a:t>
            </a:r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(porta, INPUT); // para</a:t>
            </a:r>
          </a:p>
          <a:p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pinMode</a:t>
            </a:r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pt-BR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lamp</a:t>
            </a:r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, OUTPUT); // o</a:t>
            </a:r>
          </a:p>
          <a:p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pinMode</a:t>
            </a:r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(led, OUTPUT); //  Arduino</a:t>
            </a:r>
            <a:endParaRPr lang="pt-BR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led = 0;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lamp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= 0;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cont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= 0;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 } 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B41639D3-543A-800E-41B0-7593E30A2A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09" y="1710691"/>
            <a:ext cx="2514742" cy="1958451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A41B131C-6DD4-B45E-5B6D-31A4FDDD01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59058" y="3427023"/>
            <a:ext cx="5268364" cy="299775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Balão de Fala: Retângulo com Cantos Arredondados 10">
            <a:extLst>
              <a:ext uri="{FF2B5EF4-FFF2-40B4-BE49-F238E27FC236}">
                <a16:creationId xmlns:a16="http://schemas.microsoft.com/office/drawing/2014/main" id="{AFC1CC14-F455-1396-8A62-6A01B71B1752}"/>
              </a:ext>
            </a:extLst>
          </p:cNvPr>
          <p:cNvSpPr/>
          <p:nvPr/>
        </p:nvSpPr>
        <p:spPr>
          <a:xfrm>
            <a:off x="4843976" y="4771215"/>
            <a:ext cx="1852642" cy="1653562"/>
          </a:xfrm>
          <a:prstGeom prst="wedgeRoundRectCallout">
            <a:avLst>
              <a:gd name="adj1" fmla="val -39784"/>
              <a:gd name="adj2" fmla="val -72741"/>
              <a:gd name="adj3" fmla="val 16667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t-BR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Conforme as conexões físicas com os pinos da placa</a:t>
            </a:r>
          </a:p>
        </p:txBody>
      </p:sp>
    </p:spTree>
    <p:extLst>
      <p:ext uri="{BB962C8B-B14F-4D97-AF65-F5344CB8AC3E}">
        <p14:creationId xmlns:p14="http://schemas.microsoft.com/office/powerpoint/2010/main" val="40754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Ajuste para o Arduino UNO</a:t>
            </a:r>
            <a:endParaRPr lang="pt-BR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lvl="1" indent="0">
              <a:buNone/>
            </a:pP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28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056D61B2-CC76-747C-A77D-DF1197903CA8}"/>
              </a:ext>
            </a:extLst>
          </p:cNvPr>
          <p:cNvSpPr txBox="1"/>
          <p:nvPr/>
        </p:nvSpPr>
        <p:spPr>
          <a:xfrm>
            <a:off x="2634351" y="1710691"/>
            <a:ext cx="9438039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t-BR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delay_ms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(100); 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 delay(100);</a:t>
            </a:r>
          </a:p>
          <a:p>
            <a:endParaRPr lang="pt-BR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  <a:sym typeface="Wingdings" panose="05000000000000000000" pitchFamily="2" charset="2"/>
            </a:endParaRPr>
          </a:p>
          <a:p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lamp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 = 0; 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digitalWrite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lamp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, LOW);</a:t>
            </a:r>
          </a:p>
          <a:p>
            <a:endParaRPr lang="pt-BR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  <a:sym typeface="Wingdings" panose="05000000000000000000" pitchFamily="2" charset="2"/>
            </a:endParaRP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led = 1; 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digitalWrite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(led, HIGH);</a:t>
            </a:r>
          </a:p>
          <a:p>
            <a:endParaRPr lang="pt-BR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  <a:sym typeface="Wingdings" panose="05000000000000000000" pitchFamily="2" charset="2"/>
            </a:endParaRPr>
          </a:p>
          <a:p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cont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 =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cont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 + porta; 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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cont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 =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cont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 +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digitalRead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(porta);</a:t>
            </a:r>
          </a:p>
          <a:p>
            <a:endParaRPr lang="pt-BR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  <a:sym typeface="Wingdings" panose="05000000000000000000" pitchFamily="2" charset="2"/>
            </a:endParaRP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led = porta 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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digitalWrite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(led,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digitalRead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(porta));</a:t>
            </a:r>
            <a:endParaRPr lang="pt-BR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B41639D3-543A-800E-41B0-7593E30A2A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09" y="1710691"/>
            <a:ext cx="2514742" cy="195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2144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Ajuste para o ESP32 (tem vários modelos)</a:t>
            </a: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056D61B2-CC76-747C-A77D-DF1197903CA8}"/>
              </a:ext>
            </a:extLst>
          </p:cNvPr>
          <p:cNvSpPr txBox="1"/>
          <p:nvPr/>
        </p:nvSpPr>
        <p:spPr>
          <a:xfrm>
            <a:off x="2798760" y="1710691"/>
            <a:ext cx="780828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 Apelidos dos pinos =======================</a:t>
            </a:r>
          </a:p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//</a:t>
            </a:r>
          </a:p>
          <a:p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byte start = D34;  //</a:t>
            </a:r>
          </a:p>
          <a:p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byte porta = D35;  // parte específica</a:t>
            </a:r>
          </a:p>
          <a:p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byte </a:t>
            </a:r>
            <a:r>
              <a:rPr lang="pt-BR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lamp</a:t>
            </a:r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 = D32;   // para o Arduino UNO</a:t>
            </a:r>
          </a:p>
          <a:p>
            <a:r>
              <a:rPr lang="pt-BR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 panose="02070309020205020404" pitchFamily="49" charset="0"/>
                <a:cs typeface="Courier New" panose="02070309020205020404" pitchFamily="49" charset="0"/>
              </a:rPr>
              <a:t>byte led = D33;    //</a:t>
            </a:r>
          </a:p>
          <a:p>
            <a:endParaRPr lang="pt-BR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Balão de Fala: Retângulo com Cantos Arredondados 3">
            <a:extLst>
              <a:ext uri="{FF2B5EF4-FFF2-40B4-BE49-F238E27FC236}">
                <a16:creationId xmlns:a16="http://schemas.microsoft.com/office/drawing/2014/main" id="{4FA477C6-ECAD-0142-ECB5-207298E7EE51}"/>
              </a:ext>
            </a:extLst>
          </p:cNvPr>
          <p:cNvSpPr/>
          <p:nvPr/>
        </p:nvSpPr>
        <p:spPr>
          <a:xfrm>
            <a:off x="2246812" y="4696473"/>
            <a:ext cx="2504049" cy="1543288"/>
          </a:xfrm>
          <a:prstGeom prst="wedgeRoundRectCallout">
            <a:avLst>
              <a:gd name="adj1" fmla="val 31685"/>
              <a:gd name="adj2" fmla="val -88823"/>
              <a:gd name="adj3" fmla="val 16667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pt-BR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Conforme as conexões físicas com os pinos da placa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44EB0654-02C1-B2F3-5729-47210EAB2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2052" y="2677886"/>
            <a:ext cx="5620339" cy="3746891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A4F07227-364F-CD97-E00A-C595125B40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292F"/>
              </a:clrFrom>
              <a:clrTo>
                <a:srgbClr val="FF292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413" y="2161527"/>
            <a:ext cx="1987274" cy="176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46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rupo 173">
            <a:extLst>
              <a:ext uri="{FF2B5EF4-FFF2-40B4-BE49-F238E27FC236}">
                <a16:creationId xmlns:a16="http://schemas.microsoft.com/office/drawing/2014/main" id="{8E1DDAD8-1D10-4640-A034-BE90015E3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75" name="Retângulo 174">
              <a:extLst>
                <a:ext uri="{FF2B5EF4-FFF2-40B4-BE49-F238E27FC236}">
                  <a16:creationId xmlns:a16="http://schemas.microsoft.com/office/drawing/2014/main" id="{52FE7688-721D-4A97-B007-BDE056094D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BR"/>
            </a:p>
          </p:txBody>
        </p:sp>
        <p:pic>
          <p:nvPicPr>
            <p:cNvPr id="176" name="Imagem 2">
              <a:extLst>
                <a:ext uri="{FF2B5EF4-FFF2-40B4-BE49-F238E27FC236}">
                  <a16:creationId xmlns:a16="http://schemas.microsoft.com/office/drawing/2014/main" id="{9E73A810-8571-4A9D-A3CB-336933AB4C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p14="http://schemas.microsoft.com/office/powerpoint/2010/main" xmlns:a16="http://schemas.microsoft.com/office/drawing/2014/main"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Imagem 3" descr="fechar a placa do circuito">
            <a:extLst>
              <a:ext uri="{FF2B5EF4-FFF2-40B4-BE49-F238E27FC236}">
                <a16:creationId xmlns:a16="http://schemas.microsoft.com/office/drawing/2014/main" id="{4B216623-4B59-4FC0-8E90-468349035D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20" r="9210" b="-1"/>
          <a:stretch/>
        </p:blipFill>
        <p:spPr>
          <a:xfrm>
            <a:off x="-5596" y="10"/>
            <a:ext cx="939046" cy="6857990"/>
          </a:xfrm>
          <a:prstGeom prst="rect">
            <a:avLst/>
          </a:prstGeom>
        </p:spPr>
      </p:pic>
      <p:grpSp>
        <p:nvGrpSpPr>
          <p:cNvPr id="178" name="Grupo 177">
            <a:extLst>
              <a:ext uri="{FF2B5EF4-FFF2-40B4-BE49-F238E27FC236}">
                <a16:creationId xmlns:a16="http://schemas.microsoft.com/office/drawing/2014/main" id="{FD642FB6-2808-4BC5-AE0B-7302C24B7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179" name="Retângulo 178">
              <a:extLst>
                <a:ext uri="{FF2B5EF4-FFF2-40B4-BE49-F238E27FC236}">
                  <a16:creationId xmlns:a16="http://schemas.microsoft.com/office/drawing/2014/main" id="{0B0B8F04-D9A7-48E5-A29C-51A66B59D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0" name="Forma livre 6">
              <a:extLst>
                <a:ext uri="{FF2B5EF4-FFF2-40B4-BE49-F238E27FC236}">
                  <a16:creationId xmlns:a16="http://schemas.microsoft.com/office/drawing/2014/main" id="{D6D18883-6BFF-42BB-8088-FCCF83F9CF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1" name="Forma Livre 7">
              <a:extLst>
                <a:ext uri="{FF2B5EF4-FFF2-40B4-BE49-F238E27FC236}">
                  <a16:creationId xmlns:a16="http://schemas.microsoft.com/office/drawing/2014/main" id="{1D0FEFB3-A009-4D0F-9107-C0B17786F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2" name="Retângulo 181">
              <a:extLst>
                <a:ext uri="{FF2B5EF4-FFF2-40B4-BE49-F238E27FC236}">
                  <a16:creationId xmlns:a16="http://schemas.microsoft.com/office/drawing/2014/main" id="{78E86C7F-B981-4448-8A1A-856F7124FF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3" name="Forma livre 9">
              <a:extLst>
                <a:ext uri="{FF2B5EF4-FFF2-40B4-BE49-F238E27FC236}">
                  <a16:creationId xmlns:a16="http://schemas.microsoft.com/office/drawing/2014/main" id="{4C6CFFD9-BA00-4184-8310-5FC9550954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4" name="Forma Livre 10">
              <a:extLst>
                <a:ext uri="{FF2B5EF4-FFF2-40B4-BE49-F238E27FC236}">
                  <a16:creationId xmlns:a16="http://schemas.microsoft.com/office/drawing/2014/main" id="{A1892DF3-4848-496C-8664-DFD32EE250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5" name="Forma livre 11">
              <a:extLst>
                <a:ext uri="{FF2B5EF4-FFF2-40B4-BE49-F238E27FC236}">
                  <a16:creationId xmlns:a16="http://schemas.microsoft.com/office/drawing/2014/main" id="{D6DB8C30-651E-4D8F-A70C-163FC5842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6" name="Forma livre 12">
              <a:extLst>
                <a:ext uri="{FF2B5EF4-FFF2-40B4-BE49-F238E27FC236}">
                  <a16:creationId xmlns:a16="http://schemas.microsoft.com/office/drawing/2014/main" id="{563DFB81-F969-4F44-BA6C-634795642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7" name="Forma livre 13">
              <a:extLst>
                <a:ext uri="{FF2B5EF4-FFF2-40B4-BE49-F238E27FC236}">
                  <a16:creationId xmlns:a16="http://schemas.microsoft.com/office/drawing/2014/main" id="{8E5DE346-AFCA-40DA-B5E2-93A86EA54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8" name="Forma Livre 14">
              <a:extLst>
                <a:ext uri="{FF2B5EF4-FFF2-40B4-BE49-F238E27FC236}">
                  <a16:creationId xmlns:a16="http://schemas.microsoft.com/office/drawing/2014/main" id="{77A34306-2AE8-43D0-9686-E97B3B53FE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9" name="Forma livre 15">
              <a:extLst>
                <a:ext uri="{FF2B5EF4-FFF2-40B4-BE49-F238E27FC236}">
                  <a16:creationId xmlns:a16="http://schemas.microsoft.com/office/drawing/2014/main" id="{B9CC10F0-FFCD-4CB9-AF4C-22722D20B7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0" name="Forma livre 16">
              <a:extLst>
                <a:ext uri="{FF2B5EF4-FFF2-40B4-BE49-F238E27FC236}">
                  <a16:creationId xmlns:a16="http://schemas.microsoft.com/office/drawing/2014/main" id="{2A6B0E38-C962-4491-BFDA-75378B4D67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1" name="Forma Livre 17">
              <a:extLst>
                <a:ext uri="{FF2B5EF4-FFF2-40B4-BE49-F238E27FC236}">
                  <a16:creationId xmlns:a16="http://schemas.microsoft.com/office/drawing/2014/main" id="{655F640B-8407-487C-8696-F47451478E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2" name="Forma livre 18">
              <a:extLst>
                <a:ext uri="{FF2B5EF4-FFF2-40B4-BE49-F238E27FC236}">
                  <a16:creationId xmlns:a16="http://schemas.microsoft.com/office/drawing/2014/main" id="{FAB4F099-4FF6-4410-A5B9-2A5355719C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3" name="Forma Livre 19">
              <a:extLst>
                <a:ext uri="{FF2B5EF4-FFF2-40B4-BE49-F238E27FC236}">
                  <a16:creationId xmlns:a16="http://schemas.microsoft.com/office/drawing/2014/main" id="{6FE80B6E-3DA9-4304-9925-12E578C4E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4" name="Forma livre 20">
              <a:extLst>
                <a:ext uri="{FF2B5EF4-FFF2-40B4-BE49-F238E27FC236}">
                  <a16:creationId xmlns:a16="http://schemas.microsoft.com/office/drawing/2014/main" id="{67D1CB75-0CBA-4E13-924C-21F221D7BF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5" name="Forma livre 21">
              <a:extLst>
                <a:ext uri="{FF2B5EF4-FFF2-40B4-BE49-F238E27FC236}">
                  <a16:creationId xmlns:a16="http://schemas.microsoft.com/office/drawing/2014/main" id="{F2CC783B-FA45-4777-A76A-982B285C7C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6" name="Forma livre 22">
              <a:extLst>
                <a:ext uri="{FF2B5EF4-FFF2-40B4-BE49-F238E27FC236}">
                  <a16:creationId xmlns:a16="http://schemas.microsoft.com/office/drawing/2014/main" id="{D68F4DD3-D736-4B78-972E-F5128CFBE7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7" name="Forma livre 23">
              <a:extLst>
                <a:ext uri="{FF2B5EF4-FFF2-40B4-BE49-F238E27FC236}">
                  <a16:creationId xmlns:a16="http://schemas.microsoft.com/office/drawing/2014/main" id="{B14AF103-15B3-4796-A71A-297D37E176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8" name="Forma livre 24">
              <a:extLst>
                <a:ext uri="{FF2B5EF4-FFF2-40B4-BE49-F238E27FC236}">
                  <a16:creationId xmlns:a16="http://schemas.microsoft.com/office/drawing/2014/main" id="{B0B240FB-0453-4B6F-9F9B-C2C3305AC5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9" name="Forma livre 25">
              <a:extLst>
                <a:ext uri="{FF2B5EF4-FFF2-40B4-BE49-F238E27FC236}">
                  <a16:creationId xmlns:a16="http://schemas.microsoft.com/office/drawing/2014/main" id="{EBBBDCEE-433E-40F3-B49D-375CB162A8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0" name="Forma livre 26">
              <a:extLst>
                <a:ext uri="{FF2B5EF4-FFF2-40B4-BE49-F238E27FC236}">
                  <a16:creationId xmlns:a16="http://schemas.microsoft.com/office/drawing/2014/main" id="{09B123C6-141E-4A37-B5A7-27E7764FA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1" name="Forma livre 27">
              <a:extLst>
                <a:ext uri="{FF2B5EF4-FFF2-40B4-BE49-F238E27FC236}">
                  <a16:creationId xmlns:a16="http://schemas.microsoft.com/office/drawing/2014/main" id="{1FA1F521-36A1-49FF-84A7-229E8970F7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2" name="Forma livre 28">
              <a:extLst>
                <a:ext uri="{FF2B5EF4-FFF2-40B4-BE49-F238E27FC236}">
                  <a16:creationId xmlns:a16="http://schemas.microsoft.com/office/drawing/2014/main" id="{DE512F89-D901-4487-A42C-02345EC5FC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3" name="Forma livre 29">
              <a:extLst>
                <a:ext uri="{FF2B5EF4-FFF2-40B4-BE49-F238E27FC236}">
                  <a16:creationId xmlns:a16="http://schemas.microsoft.com/office/drawing/2014/main" id="{ED3ED0E5-3226-4B78-B3EA-C591824B8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4" name="Forma livre 30">
              <a:extLst>
                <a:ext uri="{FF2B5EF4-FFF2-40B4-BE49-F238E27FC236}">
                  <a16:creationId xmlns:a16="http://schemas.microsoft.com/office/drawing/2014/main" id="{9CBB1F68-B6DE-4ECF-B20F-328F9811E2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5" name="Forma livre 31">
              <a:extLst>
                <a:ext uri="{FF2B5EF4-FFF2-40B4-BE49-F238E27FC236}">
                  <a16:creationId xmlns:a16="http://schemas.microsoft.com/office/drawing/2014/main" id="{A566C551-9523-4D97-A8CF-5C91F436C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6" name="Forma Livre 32">
              <a:extLst>
                <a:ext uri="{FF2B5EF4-FFF2-40B4-BE49-F238E27FC236}">
                  <a16:creationId xmlns:a16="http://schemas.microsoft.com/office/drawing/2014/main" id="{9E166BA0-9268-4419-9332-2D30C21239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7" name="Retângulo 206">
              <a:extLst>
                <a:ext uri="{FF2B5EF4-FFF2-40B4-BE49-F238E27FC236}">
                  <a16:creationId xmlns:a16="http://schemas.microsoft.com/office/drawing/2014/main" id="{B700C031-AA54-4DC7-B8A2-2569B3FA6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08" name="Forma livre 34">
              <a:extLst>
                <a:ext uri="{FF2B5EF4-FFF2-40B4-BE49-F238E27FC236}">
                  <a16:creationId xmlns:a16="http://schemas.microsoft.com/office/drawing/2014/main" id="{03045EC8-ECC8-473F-8786-DE266F05B1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9" name="Forma livre 35">
              <a:extLst>
                <a:ext uri="{FF2B5EF4-FFF2-40B4-BE49-F238E27FC236}">
                  <a16:creationId xmlns:a16="http://schemas.microsoft.com/office/drawing/2014/main" id="{9337EBA2-5088-4A44-8C0B-A6EE78989C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0" name="Forma livre 36">
              <a:extLst>
                <a:ext uri="{FF2B5EF4-FFF2-40B4-BE49-F238E27FC236}">
                  <a16:creationId xmlns:a16="http://schemas.microsoft.com/office/drawing/2014/main" id="{3486A705-2593-45C9-A13E-8E2FB7C354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1" name="Forma livre 37">
              <a:extLst>
                <a:ext uri="{FF2B5EF4-FFF2-40B4-BE49-F238E27FC236}">
                  <a16:creationId xmlns:a16="http://schemas.microsoft.com/office/drawing/2014/main" id="{F357321C-6DEE-4D02-A997-75E47EE0E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2" name="Forma livre 38">
              <a:extLst>
                <a:ext uri="{FF2B5EF4-FFF2-40B4-BE49-F238E27FC236}">
                  <a16:creationId xmlns:a16="http://schemas.microsoft.com/office/drawing/2014/main" id="{D0B8F87F-3530-4BCD-A8E5-C1B83707B5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3" name="Forma livre 39">
              <a:extLst>
                <a:ext uri="{FF2B5EF4-FFF2-40B4-BE49-F238E27FC236}">
                  <a16:creationId xmlns:a16="http://schemas.microsoft.com/office/drawing/2014/main" id="{5BE86BA3-AB0E-4F70-A552-0D9EB9E98E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4" name="Forma livre 40">
              <a:extLst>
                <a:ext uri="{FF2B5EF4-FFF2-40B4-BE49-F238E27FC236}">
                  <a16:creationId xmlns:a16="http://schemas.microsoft.com/office/drawing/2014/main" id="{DF5FE773-B9AE-4A3F-8EDC-165CE579B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5" name="Forma livre 41">
              <a:extLst>
                <a:ext uri="{FF2B5EF4-FFF2-40B4-BE49-F238E27FC236}">
                  <a16:creationId xmlns:a16="http://schemas.microsoft.com/office/drawing/2014/main" id="{4A03D7BE-B358-4F8B-85EA-65E0CBF2D1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6" name="Forma livre 42">
              <a:extLst>
                <a:ext uri="{FF2B5EF4-FFF2-40B4-BE49-F238E27FC236}">
                  <a16:creationId xmlns:a16="http://schemas.microsoft.com/office/drawing/2014/main" id="{A6548877-0957-435B-A419-389A278E57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7" name="Forma livre 43">
              <a:extLst>
                <a:ext uri="{FF2B5EF4-FFF2-40B4-BE49-F238E27FC236}">
                  <a16:creationId xmlns:a16="http://schemas.microsoft.com/office/drawing/2014/main" id="{B2D5EA95-9E60-468A-8DA1-40F05C9BDA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8" name="Forma livre 44">
              <a:extLst>
                <a:ext uri="{FF2B5EF4-FFF2-40B4-BE49-F238E27FC236}">
                  <a16:creationId xmlns:a16="http://schemas.microsoft.com/office/drawing/2014/main" id="{C9B409CE-11E5-40D1-8C9B-86614EAE2A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9" name="Retângulo 218">
              <a:extLst>
                <a:ext uri="{FF2B5EF4-FFF2-40B4-BE49-F238E27FC236}">
                  <a16:creationId xmlns:a16="http://schemas.microsoft.com/office/drawing/2014/main" id="{9E594AF5-DB50-4227-AC2F-10EE5233C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20" name="Forma livre 46">
              <a:extLst>
                <a:ext uri="{FF2B5EF4-FFF2-40B4-BE49-F238E27FC236}">
                  <a16:creationId xmlns:a16="http://schemas.microsoft.com/office/drawing/2014/main" id="{9335DCAF-74A2-4994-B5BF-1C079A40A5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1" name="Forma Livre 47">
              <a:extLst>
                <a:ext uri="{FF2B5EF4-FFF2-40B4-BE49-F238E27FC236}">
                  <a16:creationId xmlns:a16="http://schemas.microsoft.com/office/drawing/2014/main" id="{1DC8E1A2-0C6B-4BA9-85F4-3645AED5D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2" name="Forma livre 48">
              <a:extLst>
                <a:ext uri="{FF2B5EF4-FFF2-40B4-BE49-F238E27FC236}">
                  <a16:creationId xmlns:a16="http://schemas.microsoft.com/office/drawing/2014/main" id="{28F38DE0-3BEE-441A-8212-E77DA2328A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3" name="Forma livre 49">
              <a:extLst>
                <a:ext uri="{FF2B5EF4-FFF2-40B4-BE49-F238E27FC236}">
                  <a16:creationId xmlns:a16="http://schemas.microsoft.com/office/drawing/2014/main" id="{AE81208E-D239-496C-A312-506B0241B3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4" name="Forma Livre 50">
              <a:extLst>
                <a:ext uri="{FF2B5EF4-FFF2-40B4-BE49-F238E27FC236}">
                  <a16:creationId xmlns:a16="http://schemas.microsoft.com/office/drawing/2014/main" id="{242FE966-DDA4-4668-B8D6-C4B0D4C78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5" name="Forma livre 51">
              <a:extLst>
                <a:ext uri="{FF2B5EF4-FFF2-40B4-BE49-F238E27FC236}">
                  <a16:creationId xmlns:a16="http://schemas.microsoft.com/office/drawing/2014/main" id="{FB0A5F60-550F-4025-9DCE-6F42A7C064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6" name="Forma livre 52">
              <a:extLst>
                <a:ext uri="{FF2B5EF4-FFF2-40B4-BE49-F238E27FC236}">
                  <a16:creationId xmlns:a16="http://schemas.microsoft.com/office/drawing/2014/main" id="{D7B61D18-4A61-44C9-A809-40639E8C1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7" name="Forma livre 53">
              <a:extLst>
                <a:ext uri="{FF2B5EF4-FFF2-40B4-BE49-F238E27FC236}">
                  <a16:creationId xmlns:a16="http://schemas.microsoft.com/office/drawing/2014/main" id="{CB26E7EB-DC12-4BA7-B5DE-09EF2C1D0A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8" name="Forma livre 54">
              <a:extLst>
                <a:ext uri="{FF2B5EF4-FFF2-40B4-BE49-F238E27FC236}">
                  <a16:creationId xmlns:a16="http://schemas.microsoft.com/office/drawing/2014/main" id="{921237B4-9D85-4611-851F-5DBD71544A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9" name="Forma livre 55">
              <a:extLst>
                <a:ext uri="{FF2B5EF4-FFF2-40B4-BE49-F238E27FC236}">
                  <a16:creationId xmlns:a16="http://schemas.microsoft.com/office/drawing/2014/main" id="{C91509DE-9FAA-4E84-BCC1-CDDBEA8AC0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0" name="Forma livre 56">
              <a:extLst>
                <a:ext uri="{FF2B5EF4-FFF2-40B4-BE49-F238E27FC236}">
                  <a16:creationId xmlns:a16="http://schemas.microsoft.com/office/drawing/2014/main" id="{C7029B06-6A09-4E46-BA86-F3C66DBDD4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1" name="Forma Livre 57">
              <a:extLst>
                <a:ext uri="{FF2B5EF4-FFF2-40B4-BE49-F238E27FC236}">
                  <a16:creationId xmlns:a16="http://schemas.microsoft.com/office/drawing/2014/main" id="{FF4ACFBF-D1F2-47B1-B0EB-F08C6508BD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2" name="Forma livre 58">
              <a:extLst>
                <a:ext uri="{FF2B5EF4-FFF2-40B4-BE49-F238E27FC236}">
                  <a16:creationId xmlns:a16="http://schemas.microsoft.com/office/drawing/2014/main" id="{A6FD1991-3A0E-4F63-BAD9-A98C29860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7" name="Espaço Reservado para Rodapé 3">
            <a:extLst>
              <a:ext uri="{FF2B5EF4-FFF2-40B4-BE49-F238E27FC236}">
                <a16:creationId xmlns:a16="http://schemas.microsoft.com/office/drawing/2014/main" id="{C8B4B1AE-DBDA-0545-F69B-A8134AE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sp>
        <p:nvSpPr>
          <p:cNvPr id="8" name="Espaço Reservado para Número de Slide 4">
            <a:extLst>
              <a:ext uri="{FF2B5EF4-FFF2-40B4-BE49-F238E27FC236}">
                <a16:creationId xmlns:a16="http://schemas.microsoft.com/office/drawing/2014/main" id="{43F467F1-C70A-C415-1C5D-260C17F41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8399AB7-9E36-4EAD-B44A-9E0CEA24A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27" y="1042535"/>
            <a:ext cx="9427840" cy="5393913"/>
          </a:xfrm>
        </p:spPr>
        <p:txBody>
          <a:bodyPr rtlCol="0">
            <a:normAutofit/>
          </a:bodyPr>
          <a:lstStyle/>
          <a:p>
            <a:pPr>
              <a:lnSpc>
                <a:spcPct val="110000"/>
              </a:lnSpc>
            </a:pPr>
            <a:r>
              <a:rPr lang="pt-B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partir de um estudo de caso, apresentar soluções “diferentes” quanto a plataforma</a:t>
            </a:r>
          </a:p>
          <a:p>
            <a:pPr lvl="1">
              <a:lnSpc>
                <a:spcPct val="110000"/>
              </a:lnSpc>
            </a:pPr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 de microcontrolador</a:t>
            </a:r>
          </a:p>
          <a:p>
            <a:pPr lvl="1">
              <a:lnSpc>
                <a:spcPct val="110000"/>
              </a:lnSpc>
            </a:pPr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</a:t>
            </a:r>
          </a:p>
          <a:p>
            <a:pPr lvl="1">
              <a:lnSpc>
                <a:spcPct val="110000"/>
              </a:lnSpc>
            </a:pPr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ESP32</a:t>
            </a:r>
          </a:p>
          <a:p>
            <a:pPr>
              <a:lnSpc>
                <a:spcPct val="110000"/>
              </a:lnSpc>
            </a:pPr>
            <a:endParaRPr lang="pt-BR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endParaRPr lang="pt-BR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lang="pt-B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Considerações sobre as soluções apresentadas</a:t>
            </a:r>
          </a:p>
          <a:p>
            <a:pPr marL="914400" lvl="2" indent="0">
              <a:lnSpc>
                <a:spcPct val="110000"/>
              </a:lnSpc>
              <a:buNone/>
            </a:pPr>
            <a:r>
              <a:rPr lang="pt-B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914400" lvl="2" indent="0">
              <a:lnSpc>
                <a:spcPct val="110000"/>
              </a:lnSpc>
              <a:buNone/>
            </a:pPr>
            <a:endParaRPr lang="pt-B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A6BCF94-F108-4D92-8C4F-CD9273947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26" y="14286"/>
            <a:ext cx="9423080" cy="1018726"/>
          </a:xfrm>
        </p:spPr>
        <p:txBody>
          <a:bodyPr rtlCol="0">
            <a:noAutofit/>
          </a:bodyPr>
          <a:lstStyle/>
          <a:p>
            <a:pPr rtl="0"/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Conteúdo (</a:t>
            </a:r>
            <a:r>
              <a:rPr lang="pt-BR" sz="3200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Proposta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pt-BR" sz="32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2F802BD-7827-1434-768E-C465B156FEF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200635">
            <a:off x="8530613" y="1744360"/>
            <a:ext cx="740703" cy="699013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C6E022D-7933-63FE-C0BC-32C19BF0F8A1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2528" y="2035096"/>
            <a:ext cx="3700957" cy="2882262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61D7B47F-113B-A665-8571-66084E49997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292F"/>
              </a:clrFrom>
              <a:clrTo>
                <a:srgbClr val="FF292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31500" y="1957388"/>
            <a:ext cx="1987274" cy="1763258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50FC52BD-D67E-1E68-EFA0-2E874BE14BE8}"/>
              </a:ext>
            </a:extLst>
          </p:cNvPr>
          <p:cNvSpPr txBox="1"/>
          <p:nvPr/>
        </p:nvSpPr>
        <p:spPr>
          <a:xfrm>
            <a:off x="10620242" y="2093866"/>
            <a:ext cx="900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5AD58D9-7F50-0E21-6964-1F9FE9A4C8E3}"/>
              </a:ext>
            </a:extLst>
          </p:cNvPr>
          <p:cNvSpPr txBox="1"/>
          <p:nvPr/>
        </p:nvSpPr>
        <p:spPr>
          <a:xfrm rot="20015710">
            <a:off x="7159120" y="2146283"/>
            <a:ext cx="900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FA28F832-81E4-7CCD-2C66-136B81F06555}"/>
              </a:ext>
            </a:extLst>
          </p:cNvPr>
          <p:cNvSpPr txBox="1"/>
          <p:nvPr/>
        </p:nvSpPr>
        <p:spPr>
          <a:xfrm rot="1353435">
            <a:off x="8581801" y="3600087"/>
            <a:ext cx="900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2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8253C33A-6BA3-2D75-A1D1-4D45F8D99C3A}"/>
              </a:ext>
            </a:extLst>
          </p:cNvPr>
          <p:cNvSpPr txBox="1"/>
          <p:nvPr/>
        </p:nvSpPr>
        <p:spPr>
          <a:xfrm rot="1063305">
            <a:off x="8801914" y="1971361"/>
            <a:ext cx="9001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871901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No desenvolvimento do protótipo e em produção...</a:t>
            </a:r>
            <a:endParaRPr lang="pt-B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A4F07227-364F-CD97-E00A-C595125B40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292F"/>
              </a:clrFrom>
              <a:clrTo>
                <a:srgbClr val="FF292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1205" y="4797157"/>
            <a:ext cx="1720205" cy="1526294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CA3A2A51-B75D-453C-6F04-F90EB61855C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9200635">
            <a:off x="5171611" y="1935554"/>
            <a:ext cx="918406" cy="866715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4870F9A3-5B04-4F51-15E1-10C4E7EADB3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6504" y="3081572"/>
            <a:ext cx="2125661" cy="1655439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855AB3BA-6F23-F33E-2DA9-7CAB4636F74D}"/>
              </a:ext>
            </a:extLst>
          </p:cNvPr>
          <p:cNvSpPr txBox="1"/>
          <p:nvPr/>
        </p:nvSpPr>
        <p:spPr>
          <a:xfrm rot="16200000">
            <a:off x="10480254" y="2705816"/>
            <a:ext cx="1537379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solidFill>
                  <a:schemeClr val="bg2">
                    <a:lumMod val="50000"/>
                  </a:schemeClr>
                </a:solidFill>
              </a:rPr>
              <a:t>Atuadores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6C9123C3-7E9C-6130-2E43-6949319A7047}"/>
              </a:ext>
            </a:extLst>
          </p:cNvPr>
          <p:cNvSpPr txBox="1"/>
          <p:nvPr/>
        </p:nvSpPr>
        <p:spPr>
          <a:xfrm rot="16200000">
            <a:off x="10480254" y="4843801"/>
            <a:ext cx="1537379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solidFill>
                  <a:schemeClr val="bg2">
                    <a:lumMod val="50000"/>
                  </a:schemeClr>
                </a:solidFill>
              </a:rPr>
              <a:t>Sensores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C2826CDE-5780-4A03-7346-A0FB6497D330}"/>
              </a:ext>
            </a:extLst>
          </p:cNvPr>
          <p:cNvSpPr txBox="1"/>
          <p:nvPr/>
        </p:nvSpPr>
        <p:spPr>
          <a:xfrm rot="16200000">
            <a:off x="9577823" y="2705000"/>
            <a:ext cx="1537379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solidFill>
                  <a:schemeClr val="bg2">
                    <a:lumMod val="50000"/>
                  </a:schemeClr>
                </a:solidFill>
              </a:rPr>
              <a:t>Drivers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5EDD2B8-94EE-B5E5-3088-B10FD53C3D97}"/>
              </a:ext>
            </a:extLst>
          </p:cNvPr>
          <p:cNvSpPr txBox="1"/>
          <p:nvPr/>
        </p:nvSpPr>
        <p:spPr>
          <a:xfrm rot="16200000">
            <a:off x="9577823" y="4842985"/>
            <a:ext cx="1537379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solidFill>
                  <a:schemeClr val="bg2">
                    <a:lumMod val="50000"/>
                  </a:schemeClr>
                </a:solidFill>
              </a:rPr>
              <a:t>Interface</a:t>
            </a:r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0E92A882-9245-20D9-23B9-FD3C8A640D1E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9889" y="2692431"/>
            <a:ext cx="2984643" cy="2159261"/>
          </a:xfrm>
          <a:prstGeom prst="rect">
            <a:avLst/>
          </a:prstGeom>
        </p:spPr>
      </p:pic>
      <p:cxnSp>
        <p:nvCxnSpPr>
          <p:cNvPr id="23" name="Conector de Seta Reta 22">
            <a:extLst>
              <a:ext uri="{FF2B5EF4-FFF2-40B4-BE49-F238E27FC236}">
                <a16:creationId xmlns:a16="http://schemas.microsoft.com/office/drawing/2014/main" id="{9E8397EF-E542-69DC-1C72-FF8E39CCB22D}"/>
              </a:ext>
            </a:extLst>
          </p:cNvPr>
          <p:cNvCxnSpPr>
            <a:cxnSpLocks/>
          </p:cNvCxnSpPr>
          <p:nvPr/>
        </p:nvCxnSpPr>
        <p:spPr>
          <a:xfrm>
            <a:off x="3314256" y="4719934"/>
            <a:ext cx="2852533" cy="475945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de Seta Reta 25">
            <a:extLst>
              <a:ext uri="{FF2B5EF4-FFF2-40B4-BE49-F238E27FC236}">
                <a16:creationId xmlns:a16="http://schemas.microsoft.com/office/drawing/2014/main" id="{06CACF44-2C29-0C51-4452-0A39527C7688}"/>
              </a:ext>
            </a:extLst>
          </p:cNvPr>
          <p:cNvCxnSpPr>
            <a:cxnSpLocks/>
          </p:cNvCxnSpPr>
          <p:nvPr/>
        </p:nvCxnSpPr>
        <p:spPr>
          <a:xfrm flipV="1">
            <a:off x="3699801" y="4139674"/>
            <a:ext cx="2305125" cy="232841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de Seta Reta 28">
            <a:extLst>
              <a:ext uri="{FF2B5EF4-FFF2-40B4-BE49-F238E27FC236}">
                <a16:creationId xmlns:a16="http://schemas.microsoft.com/office/drawing/2014/main" id="{5D917583-9429-8AA0-E6E7-753B6E14E688}"/>
              </a:ext>
            </a:extLst>
          </p:cNvPr>
          <p:cNvCxnSpPr>
            <a:cxnSpLocks/>
          </p:cNvCxnSpPr>
          <p:nvPr/>
        </p:nvCxnSpPr>
        <p:spPr>
          <a:xfrm flipV="1">
            <a:off x="7477384" y="3156416"/>
            <a:ext cx="2583590" cy="1848676"/>
          </a:xfrm>
          <a:prstGeom prst="straightConnector1">
            <a:avLst/>
          </a:prstGeom>
          <a:ln w="82550">
            <a:solidFill>
              <a:srgbClr val="00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ector de Seta Reta 30">
            <a:extLst>
              <a:ext uri="{FF2B5EF4-FFF2-40B4-BE49-F238E27FC236}">
                <a16:creationId xmlns:a16="http://schemas.microsoft.com/office/drawing/2014/main" id="{633E56DB-0987-84EE-20AE-D034FD6F2792}"/>
              </a:ext>
            </a:extLst>
          </p:cNvPr>
          <p:cNvCxnSpPr>
            <a:cxnSpLocks/>
          </p:cNvCxnSpPr>
          <p:nvPr/>
        </p:nvCxnSpPr>
        <p:spPr>
          <a:xfrm flipV="1">
            <a:off x="7866987" y="2861459"/>
            <a:ext cx="2137358" cy="637881"/>
          </a:xfrm>
          <a:prstGeom prst="straightConnector1">
            <a:avLst/>
          </a:prstGeom>
          <a:ln w="82550">
            <a:solidFill>
              <a:srgbClr val="00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de Seta Reta 35">
            <a:extLst>
              <a:ext uri="{FF2B5EF4-FFF2-40B4-BE49-F238E27FC236}">
                <a16:creationId xmlns:a16="http://schemas.microsoft.com/office/drawing/2014/main" id="{6FD2694E-68C3-09C5-8EB7-3AA520B8CCAA}"/>
              </a:ext>
            </a:extLst>
          </p:cNvPr>
          <p:cNvCxnSpPr>
            <a:cxnSpLocks/>
          </p:cNvCxnSpPr>
          <p:nvPr/>
        </p:nvCxnSpPr>
        <p:spPr>
          <a:xfrm>
            <a:off x="8304254" y="1980724"/>
            <a:ext cx="1700091" cy="490189"/>
          </a:xfrm>
          <a:prstGeom prst="straightConnector1">
            <a:avLst/>
          </a:prstGeom>
          <a:ln w="82550">
            <a:solidFill>
              <a:srgbClr val="00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de Seta Reta 37">
            <a:extLst>
              <a:ext uri="{FF2B5EF4-FFF2-40B4-BE49-F238E27FC236}">
                <a16:creationId xmlns:a16="http://schemas.microsoft.com/office/drawing/2014/main" id="{6FEF11F4-481E-F0C9-2E2F-DD300FA39C28}"/>
              </a:ext>
            </a:extLst>
          </p:cNvPr>
          <p:cNvCxnSpPr>
            <a:cxnSpLocks/>
          </p:cNvCxnSpPr>
          <p:nvPr/>
        </p:nvCxnSpPr>
        <p:spPr>
          <a:xfrm flipH="1">
            <a:off x="7861118" y="5250693"/>
            <a:ext cx="2199856" cy="309611"/>
          </a:xfrm>
          <a:prstGeom prst="straightConnector1">
            <a:avLst/>
          </a:prstGeom>
          <a:ln w="8255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de Seta Reta 42">
            <a:extLst>
              <a:ext uri="{FF2B5EF4-FFF2-40B4-BE49-F238E27FC236}">
                <a16:creationId xmlns:a16="http://schemas.microsoft.com/office/drawing/2014/main" id="{868E6F6B-6DD9-10CE-A82C-5E89B2402580}"/>
              </a:ext>
            </a:extLst>
          </p:cNvPr>
          <p:cNvCxnSpPr>
            <a:cxnSpLocks/>
          </p:cNvCxnSpPr>
          <p:nvPr/>
        </p:nvCxnSpPr>
        <p:spPr>
          <a:xfrm flipH="1" flipV="1">
            <a:off x="7861117" y="4174945"/>
            <a:ext cx="2187310" cy="863114"/>
          </a:xfrm>
          <a:prstGeom prst="straightConnector1">
            <a:avLst/>
          </a:prstGeom>
          <a:ln w="8255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de Seta Reta 44">
            <a:extLst>
              <a:ext uri="{FF2B5EF4-FFF2-40B4-BE49-F238E27FC236}">
                <a16:creationId xmlns:a16="http://schemas.microsoft.com/office/drawing/2014/main" id="{44530D1F-6B3A-F517-9DD9-ADA382B5CF77}"/>
              </a:ext>
            </a:extLst>
          </p:cNvPr>
          <p:cNvCxnSpPr>
            <a:cxnSpLocks/>
          </p:cNvCxnSpPr>
          <p:nvPr/>
        </p:nvCxnSpPr>
        <p:spPr>
          <a:xfrm flipH="1" flipV="1">
            <a:off x="8304254" y="2402591"/>
            <a:ext cx="1801472" cy="2440737"/>
          </a:xfrm>
          <a:prstGeom prst="straightConnector1">
            <a:avLst/>
          </a:prstGeom>
          <a:ln w="8255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de Seta Reta 47">
            <a:extLst>
              <a:ext uri="{FF2B5EF4-FFF2-40B4-BE49-F238E27FC236}">
                <a16:creationId xmlns:a16="http://schemas.microsoft.com/office/drawing/2014/main" id="{A1296F97-A77E-3BF0-42FB-D8F7124BF16E}"/>
              </a:ext>
            </a:extLst>
          </p:cNvPr>
          <p:cNvCxnSpPr>
            <a:cxnSpLocks/>
          </p:cNvCxnSpPr>
          <p:nvPr/>
        </p:nvCxnSpPr>
        <p:spPr>
          <a:xfrm flipH="1">
            <a:off x="10551699" y="5038059"/>
            <a:ext cx="497190" cy="5797"/>
          </a:xfrm>
          <a:prstGeom prst="straightConnector1">
            <a:avLst/>
          </a:prstGeom>
          <a:ln w="8255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 de Seta Reta 49">
            <a:extLst>
              <a:ext uri="{FF2B5EF4-FFF2-40B4-BE49-F238E27FC236}">
                <a16:creationId xmlns:a16="http://schemas.microsoft.com/office/drawing/2014/main" id="{DFBD0CBD-EA3E-2C12-F4C6-2FCD16435CCE}"/>
              </a:ext>
            </a:extLst>
          </p:cNvPr>
          <p:cNvCxnSpPr>
            <a:cxnSpLocks/>
          </p:cNvCxnSpPr>
          <p:nvPr/>
        </p:nvCxnSpPr>
        <p:spPr>
          <a:xfrm>
            <a:off x="10576443" y="2899258"/>
            <a:ext cx="497190" cy="5797"/>
          </a:xfrm>
          <a:prstGeom prst="straightConnector1">
            <a:avLst/>
          </a:prstGeom>
          <a:ln w="82550">
            <a:solidFill>
              <a:srgbClr val="00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ector de Seta Reta 50">
            <a:extLst>
              <a:ext uri="{FF2B5EF4-FFF2-40B4-BE49-F238E27FC236}">
                <a16:creationId xmlns:a16="http://schemas.microsoft.com/office/drawing/2014/main" id="{2FE4A998-600B-4CF0-C2B9-1A95CD2B52C8}"/>
              </a:ext>
            </a:extLst>
          </p:cNvPr>
          <p:cNvCxnSpPr>
            <a:cxnSpLocks/>
          </p:cNvCxnSpPr>
          <p:nvPr/>
        </p:nvCxnSpPr>
        <p:spPr>
          <a:xfrm flipV="1">
            <a:off x="3014836" y="3277809"/>
            <a:ext cx="599477" cy="646100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B2A70AE4-BE4E-8D6D-EE2B-3CB1E5CE7E43}"/>
              </a:ext>
            </a:extLst>
          </p:cNvPr>
          <p:cNvSpPr txBox="1"/>
          <p:nvPr/>
        </p:nvSpPr>
        <p:spPr>
          <a:xfrm rot="16200000">
            <a:off x="3202695" y="2313135"/>
            <a:ext cx="1664523" cy="707886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solidFill>
                  <a:schemeClr val="bg2">
                    <a:lumMod val="50000"/>
                  </a:schemeClr>
                </a:solidFill>
              </a:rPr>
              <a:t>Programador/Gravador</a:t>
            </a:r>
          </a:p>
        </p:txBody>
      </p:sp>
      <p:cxnSp>
        <p:nvCxnSpPr>
          <p:cNvPr id="57" name="Conector de Seta Reta 56">
            <a:extLst>
              <a:ext uri="{FF2B5EF4-FFF2-40B4-BE49-F238E27FC236}">
                <a16:creationId xmlns:a16="http://schemas.microsoft.com/office/drawing/2014/main" id="{CF7ED092-8D34-82E7-3D23-BFE02CA14CAF}"/>
              </a:ext>
            </a:extLst>
          </p:cNvPr>
          <p:cNvCxnSpPr>
            <a:cxnSpLocks/>
          </p:cNvCxnSpPr>
          <p:nvPr/>
        </p:nvCxnSpPr>
        <p:spPr>
          <a:xfrm>
            <a:off x="6108759" y="1980724"/>
            <a:ext cx="559799" cy="0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ctor de Seta Reta 58">
            <a:extLst>
              <a:ext uri="{FF2B5EF4-FFF2-40B4-BE49-F238E27FC236}">
                <a16:creationId xmlns:a16="http://schemas.microsoft.com/office/drawing/2014/main" id="{830164C7-BBCE-BBFF-2F9E-2C5F4CEF9F15}"/>
              </a:ext>
            </a:extLst>
          </p:cNvPr>
          <p:cNvCxnSpPr>
            <a:cxnSpLocks/>
          </p:cNvCxnSpPr>
          <p:nvPr/>
        </p:nvCxnSpPr>
        <p:spPr>
          <a:xfrm flipV="1">
            <a:off x="4488848" y="2214810"/>
            <a:ext cx="644939" cy="233148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CaixaDeTexto 65">
            <a:extLst>
              <a:ext uri="{FF2B5EF4-FFF2-40B4-BE49-F238E27FC236}">
                <a16:creationId xmlns:a16="http://schemas.microsoft.com/office/drawing/2014/main" id="{202815B6-8DBA-310A-DA09-9DA16F4724D0}"/>
              </a:ext>
            </a:extLst>
          </p:cNvPr>
          <p:cNvSpPr txBox="1"/>
          <p:nvPr/>
        </p:nvSpPr>
        <p:spPr>
          <a:xfrm>
            <a:off x="6755887" y="1808340"/>
            <a:ext cx="1442993" cy="707886"/>
          </a:xfrm>
          <a:prstGeom prst="rect">
            <a:avLst/>
          </a:prstGeom>
          <a:solidFill>
            <a:srgbClr val="FFFF00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solidFill>
                  <a:schemeClr val="bg2">
                    <a:lumMod val="50000"/>
                  </a:schemeClr>
                </a:solidFill>
              </a:rPr>
              <a:t>PCI ou protoboard</a:t>
            </a:r>
          </a:p>
        </p:txBody>
      </p:sp>
      <p:cxnSp>
        <p:nvCxnSpPr>
          <p:cNvPr id="69" name="Conector de Seta Reta 68">
            <a:extLst>
              <a:ext uri="{FF2B5EF4-FFF2-40B4-BE49-F238E27FC236}">
                <a16:creationId xmlns:a16="http://schemas.microsoft.com/office/drawing/2014/main" id="{83FCDCC2-0C51-57E9-720F-33A35B97EB55}"/>
              </a:ext>
            </a:extLst>
          </p:cNvPr>
          <p:cNvCxnSpPr>
            <a:cxnSpLocks/>
          </p:cNvCxnSpPr>
          <p:nvPr/>
        </p:nvCxnSpPr>
        <p:spPr>
          <a:xfrm flipH="1">
            <a:off x="6061794" y="2351857"/>
            <a:ext cx="559799" cy="0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ector de Seta Reta 69">
            <a:extLst>
              <a:ext uri="{FF2B5EF4-FFF2-40B4-BE49-F238E27FC236}">
                <a16:creationId xmlns:a16="http://schemas.microsoft.com/office/drawing/2014/main" id="{1CA306D9-DADC-0E2C-7B18-8D17827CAE18}"/>
              </a:ext>
            </a:extLst>
          </p:cNvPr>
          <p:cNvCxnSpPr>
            <a:cxnSpLocks/>
          </p:cNvCxnSpPr>
          <p:nvPr/>
        </p:nvCxnSpPr>
        <p:spPr>
          <a:xfrm rot="10800000" flipV="1">
            <a:off x="4505741" y="2512872"/>
            <a:ext cx="644939" cy="233148"/>
          </a:xfrm>
          <a:prstGeom prst="straightConnector1">
            <a:avLst/>
          </a:prstGeom>
          <a:ln w="825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17354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4">
            <a:extLst>
              <a:ext uri="{FF2B5EF4-FFF2-40B4-BE49-F238E27FC236}">
                <a16:creationId xmlns:a16="http://schemas.microsoft.com/office/drawing/2014/main" id="{6D6D99C6-EC07-7580-01FE-894A0C83A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Espaço Reservado para Rodapé 3">
            <a:extLst>
              <a:ext uri="{FF2B5EF4-FFF2-40B4-BE49-F238E27FC236}">
                <a16:creationId xmlns:a16="http://schemas.microsoft.com/office/drawing/2014/main" id="{8CCA395E-145D-E6D6-CF39-40A91C059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sp>
        <p:nvSpPr>
          <p:cNvPr id="17" name="Título 1">
            <a:extLst>
              <a:ext uri="{FF2B5EF4-FFF2-40B4-BE49-F238E27FC236}">
                <a16:creationId xmlns:a16="http://schemas.microsoft.com/office/drawing/2014/main" id="{0019BD92-28D6-30EA-DF72-1370EA86B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Obrigado pela sua atenção!!</a:t>
            </a:r>
          </a:p>
        </p:txBody>
      </p:sp>
      <p:sp>
        <p:nvSpPr>
          <p:cNvPr id="18" name="Espaço Reservado para Conteúdo 2">
            <a:extLst>
              <a:ext uri="{FF2B5EF4-FFF2-40B4-BE49-F238E27FC236}">
                <a16:creationId xmlns:a16="http://schemas.microsoft.com/office/drawing/2014/main" id="{A8CF6E7D-1AFD-DA0A-2C83-09A39E9AFB9B}"/>
              </a:ext>
            </a:extLst>
          </p:cNvPr>
          <p:cNvSpPr txBox="1">
            <a:spLocks/>
          </p:cNvSpPr>
          <p:nvPr/>
        </p:nvSpPr>
        <p:spPr>
          <a:xfrm>
            <a:off x="1141412" y="1033013"/>
            <a:ext cx="10562906" cy="539391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t-BR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Dúvidas?</a:t>
            </a:r>
          </a:p>
          <a:p>
            <a:pPr marL="0" indent="0">
              <a:buNone/>
            </a:pPr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Comentários?</a:t>
            </a:r>
          </a:p>
          <a:p>
            <a:pPr marL="0" indent="0">
              <a:buNone/>
            </a:pPr>
            <a:endParaRPr lang="pt-BR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>
              <a:buNone/>
            </a:pPr>
            <a:r>
              <a:rPr lang="pt-B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Jorge Sebastião Canova</a:t>
            </a:r>
          </a:p>
          <a:p>
            <a:pPr marL="0" indent="0" algn="r">
              <a:buNone/>
            </a:pPr>
            <a:r>
              <a:rPr lang="pt-B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jorge.canova@etec.sp.gov.br</a:t>
            </a:r>
            <a:endParaRPr lang="pt-BR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r">
              <a:buNone/>
            </a:pPr>
            <a:r>
              <a:rPr lang="pt-B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jorgecanova@gmail.com</a:t>
            </a:r>
            <a:r>
              <a:rPr lang="pt-BR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endParaRPr lang="pt-BR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pt-BR" sz="2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2724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rupo 173">
            <a:extLst>
              <a:ext uri="{FF2B5EF4-FFF2-40B4-BE49-F238E27FC236}">
                <a16:creationId xmlns:a16="http://schemas.microsoft.com/office/drawing/2014/main" id="{8E1DDAD8-1D10-4640-A034-BE90015E3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75" name="Retângulo 174">
              <a:extLst>
                <a:ext uri="{FF2B5EF4-FFF2-40B4-BE49-F238E27FC236}">
                  <a16:creationId xmlns:a16="http://schemas.microsoft.com/office/drawing/2014/main" id="{52FE7688-721D-4A97-B007-BDE056094D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BR"/>
            </a:p>
          </p:txBody>
        </p:sp>
        <p:pic>
          <p:nvPicPr>
            <p:cNvPr id="176" name="Imagem 2">
              <a:extLst>
                <a:ext uri="{FF2B5EF4-FFF2-40B4-BE49-F238E27FC236}">
                  <a16:creationId xmlns:a16="http://schemas.microsoft.com/office/drawing/2014/main" id="{9E73A810-8571-4A9D-A3CB-336933AB4C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 xmlns:a16="http://schemas.microsoft.com/office/drawing/2014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Imagem 3" descr="fechar a placa do circuito">
            <a:extLst>
              <a:ext uri="{FF2B5EF4-FFF2-40B4-BE49-F238E27FC236}">
                <a16:creationId xmlns:a16="http://schemas.microsoft.com/office/drawing/2014/main" id="{4B216623-4B59-4FC0-8E90-468349035D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20" r="9210" b="-1"/>
          <a:stretch/>
        </p:blipFill>
        <p:spPr>
          <a:xfrm>
            <a:off x="-5596" y="10"/>
            <a:ext cx="939046" cy="6857990"/>
          </a:xfrm>
          <a:prstGeom prst="rect">
            <a:avLst/>
          </a:prstGeom>
        </p:spPr>
      </p:pic>
      <p:grpSp>
        <p:nvGrpSpPr>
          <p:cNvPr id="178" name="Grupo 177">
            <a:extLst>
              <a:ext uri="{FF2B5EF4-FFF2-40B4-BE49-F238E27FC236}">
                <a16:creationId xmlns:a16="http://schemas.microsoft.com/office/drawing/2014/main" id="{FD642FB6-2808-4BC5-AE0B-7302C24B7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179" name="Retângulo 178">
              <a:extLst>
                <a:ext uri="{FF2B5EF4-FFF2-40B4-BE49-F238E27FC236}">
                  <a16:creationId xmlns:a16="http://schemas.microsoft.com/office/drawing/2014/main" id="{0B0B8F04-D9A7-48E5-A29C-51A66B59D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0" name="Forma livre 6">
              <a:extLst>
                <a:ext uri="{FF2B5EF4-FFF2-40B4-BE49-F238E27FC236}">
                  <a16:creationId xmlns:a16="http://schemas.microsoft.com/office/drawing/2014/main" id="{D6D18883-6BFF-42BB-8088-FCCF83F9CF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1" name="Forma Livre 7">
              <a:extLst>
                <a:ext uri="{FF2B5EF4-FFF2-40B4-BE49-F238E27FC236}">
                  <a16:creationId xmlns:a16="http://schemas.microsoft.com/office/drawing/2014/main" id="{1D0FEFB3-A009-4D0F-9107-C0B17786F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2" name="Retângulo 181">
              <a:extLst>
                <a:ext uri="{FF2B5EF4-FFF2-40B4-BE49-F238E27FC236}">
                  <a16:creationId xmlns:a16="http://schemas.microsoft.com/office/drawing/2014/main" id="{78E86C7F-B981-4448-8A1A-856F7124FF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3" name="Forma livre 9">
              <a:extLst>
                <a:ext uri="{FF2B5EF4-FFF2-40B4-BE49-F238E27FC236}">
                  <a16:creationId xmlns:a16="http://schemas.microsoft.com/office/drawing/2014/main" id="{4C6CFFD9-BA00-4184-8310-5FC9550954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4" name="Forma Livre 10">
              <a:extLst>
                <a:ext uri="{FF2B5EF4-FFF2-40B4-BE49-F238E27FC236}">
                  <a16:creationId xmlns:a16="http://schemas.microsoft.com/office/drawing/2014/main" id="{A1892DF3-4848-496C-8664-DFD32EE250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5" name="Forma livre 11">
              <a:extLst>
                <a:ext uri="{FF2B5EF4-FFF2-40B4-BE49-F238E27FC236}">
                  <a16:creationId xmlns:a16="http://schemas.microsoft.com/office/drawing/2014/main" id="{D6DB8C30-651E-4D8F-A70C-163FC5842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6" name="Forma livre 12">
              <a:extLst>
                <a:ext uri="{FF2B5EF4-FFF2-40B4-BE49-F238E27FC236}">
                  <a16:creationId xmlns:a16="http://schemas.microsoft.com/office/drawing/2014/main" id="{563DFB81-F969-4F44-BA6C-634795642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7" name="Forma livre 13">
              <a:extLst>
                <a:ext uri="{FF2B5EF4-FFF2-40B4-BE49-F238E27FC236}">
                  <a16:creationId xmlns:a16="http://schemas.microsoft.com/office/drawing/2014/main" id="{8E5DE346-AFCA-40DA-B5E2-93A86EA54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8" name="Forma Livre 14">
              <a:extLst>
                <a:ext uri="{FF2B5EF4-FFF2-40B4-BE49-F238E27FC236}">
                  <a16:creationId xmlns:a16="http://schemas.microsoft.com/office/drawing/2014/main" id="{77A34306-2AE8-43D0-9686-E97B3B53FE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9" name="Forma livre 15">
              <a:extLst>
                <a:ext uri="{FF2B5EF4-FFF2-40B4-BE49-F238E27FC236}">
                  <a16:creationId xmlns:a16="http://schemas.microsoft.com/office/drawing/2014/main" id="{B9CC10F0-FFCD-4CB9-AF4C-22722D20B7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0" name="Forma livre 16">
              <a:extLst>
                <a:ext uri="{FF2B5EF4-FFF2-40B4-BE49-F238E27FC236}">
                  <a16:creationId xmlns:a16="http://schemas.microsoft.com/office/drawing/2014/main" id="{2A6B0E38-C962-4491-BFDA-75378B4D67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1" name="Forma Livre 17">
              <a:extLst>
                <a:ext uri="{FF2B5EF4-FFF2-40B4-BE49-F238E27FC236}">
                  <a16:creationId xmlns:a16="http://schemas.microsoft.com/office/drawing/2014/main" id="{655F640B-8407-487C-8696-F47451478E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2" name="Forma livre 18">
              <a:extLst>
                <a:ext uri="{FF2B5EF4-FFF2-40B4-BE49-F238E27FC236}">
                  <a16:creationId xmlns:a16="http://schemas.microsoft.com/office/drawing/2014/main" id="{FAB4F099-4FF6-4410-A5B9-2A5355719C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3" name="Forma Livre 19">
              <a:extLst>
                <a:ext uri="{FF2B5EF4-FFF2-40B4-BE49-F238E27FC236}">
                  <a16:creationId xmlns:a16="http://schemas.microsoft.com/office/drawing/2014/main" id="{6FE80B6E-3DA9-4304-9925-12E578C4E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4" name="Forma livre 20">
              <a:extLst>
                <a:ext uri="{FF2B5EF4-FFF2-40B4-BE49-F238E27FC236}">
                  <a16:creationId xmlns:a16="http://schemas.microsoft.com/office/drawing/2014/main" id="{67D1CB75-0CBA-4E13-924C-21F221D7BF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5" name="Forma livre 21">
              <a:extLst>
                <a:ext uri="{FF2B5EF4-FFF2-40B4-BE49-F238E27FC236}">
                  <a16:creationId xmlns:a16="http://schemas.microsoft.com/office/drawing/2014/main" id="{F2CC783B-FA45-4777-A76A-982B285C7C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6" name="Forma livre 22">
              <a:extLst>
                <a:ext uri="{FF2B5EF4-FFF2-40B4-BE49-F238E27FC236}">
                  <a16:creationId xmlns:a16="http://schemas.microsoft.com/office/drawing/2014/main" id="{D68F4DD3-D736-4B78-972E-F5128CFBE7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7" name="Forma livre 23">
              <a:extLst>
                <a:ext uri="{FF2B5EF4-FFF2-40B4-BE49-F238E27FC236}">
                  <a16:creationId xmlns:a16="http://schemas.microsoft.com/office/drawing/2014/main" id="{B14AF103-15B3-4796-A71A-297D37E176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8" name="Forma livre 24">
              <a:extLst>
                <a:ext uri="{FF2B5EF4-FFF2-40B4-BE49-F238E27FC236}">
                  <a16:creationId xmlns:a16="http://schemas.microsoft.com/office/drawing/2014/main" id="{B0B240FB-0453-4B6F-9F9B-C2C3305AC5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9" name="Forma livre 25">
              <a:extLst>
                <a:ext uri="{FF2B5EF4-FFF2-40B4-BE49-F238E27FC236}">
                  <a16:creationId xmlns:a16="http://schemas.microsoft.com/office/drawing/2014/main" id="{EBBBDCEE-433E-40F3-B49D-375CB162A8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0" name="Forma livre 26">
              <a:extLst>
                <a:ext uri="{FF2B5EF4-FFF2-40B4-BE49-F238E27FC236}">
                  <a16:creationId xmlns:a16="http://schemas.microsoft.com/office/drawing/2014/main" id="{09B123C6-141E-4A37-B5A7-27E7764FA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1" name="Forma livre 27">
              <a:extLst>
                <a:ext uri="{FF2B5EF4-FFF2-40B4-BE49-F238E27FC236}">
                  <a16:creationId xmlns:a16="http://schemas.microsoft.com/office/drawing/2014/main" id="{1FA1F521-36A1-49FF-84A7-229E8970F7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2" name="Forma livre 28">
              <a:extLst>
                <a:ext uri="{FF2B5EF4-FFF2-40B4-BE49-F238E27FC236}">
                  <a16:creationId xmlns:a16="http://schemas.microsoft.com/office/drawing/2014/main" id="{DE512F89-D901-4487-A42C-02345EC5FC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3" name="Forma livre 29">
              <a:extLst>
                <a:ext uri="{FF2B5EF4-FFF2-40B4-BE49-F238E27FC236}">
                  <a16:creationId xmlns:a16="http://schemas.microsoft.com/office/drawing/2014/main" id="{ED3ED0E5-3226-4B78-B3EA-C591824B8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4" name="Forma livre 30">
              <a:extLst>
                <a:ext uri="{FF2B5EF4-FFF2-40B4-BE49-F238E27FC236}">
                  <a16:creationId xmlns:a16="http://schemas.microsoft.com/office/drawing/2014/main" id="{9CBB1F68-B6DE-4ECF-B20F-328F9811E2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5" name="Forma livre 31">
              <a:extLst>
                <a:ext uri="{FF2B5EF4-FFF2-40B4-BE49-F238E27FC236}">
                  <a16:creationId xmlns:a16="http://schemas.microsoft.com/office/drawing/2014/main" id="{A566C551-9523-4D97-A8CF-5C91F436C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6" name="Forma Livre 32">
              <a:extLst>
                <a:ext uri="{FF2B5EF4-FFF2-40B4-BE49-F238E27FC236}">
                  <a16:creationId xmlns:a16="http://schemas.microsoft.com/office/drawing/2014/main" id="{9E166BA0-9268-4419-9332-2D30C21239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7" name="Retângulo 206">
              <a:extLst>
                <a:ext uri="{FF2B5EF4-FFF2-40B4-BE49-F238E27FC236}">
                  <a16:creationId xmlns:a16="http://schemas.microsoft.com/office/drawing/2014/main" id="{B700C031-AA54-4DC7-B8A2-2569B3FA6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08" name="Forma livre 34">
              <a:extLst>
                <a:ext uri="{FF2B5EF4-FFF2-40B4-BE49-F238E27FC236}">
                  <a16:creationId xmlns:a16="http://schemas.microsoft.com/office/drawing/2014/main" id="{03045EC8-ECC8-473F-8786-DE266F05B1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9" name="Forma livre 35">
              <a:extLst>
                <a:ext uri="{FF2B5EF4-FFF2-40B4-BE49-F238E27FC236}">
                  <a16:creationId xmlns:a16="http://schemas.microsoft.com/office/drawing/2014/main" id="{9337EBA2-5088-4A44-8C0B-A6EE78989C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0" name="Forma livre 36">
              <a:extLst>
                <a:ext uri="{FF2B5EF4-FFF2-40B4-BE49-F238E27FC236}">
                  <a16:creationId xmlns:a16="http://schemas.microsoft.com/office/drawing/2014/main" id="{3486A705-2593-45C9-A13E-8E2FB7C354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1" name="Forma livre 37">
              <a:extLst>
                <a:ext uri="{FF2B5EF4-FFF2-40B4-BE49-F238E27FC236}">
                  <a16:creationId xmlns:a16="http://schemas.microsoft.com/office/drawing/2014/main" id="{F357321C-6DEE-4D02-A997-75E47EE0E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2" name="Forma livre 38">
              <a:extLst>
                <a:ext uri="{FF2B5EF4-FFF2-40B4-BE49-F238E27FC236}">
                  <a16:creationId xmlns:a16="http://schemas.microsoft.com/office/drawing/2014/main" id="{D0B8F87F-3530-4BCD-A8E5-C1B83707B5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3" name="Forma livre 39">
              <a:extLst>
                <a:ext uri="{FF2B5EF4-FFF2-40B4-BE49-F238E27FC236}">
                  <a16:creationId xmlns:a16="http://schemas.microsoft.com/office/drawing/2014/main" id="{5BE86BA3-AB0E-4F70-A552-0D9EB9E98E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4" name="Forma livre 40">
              <a:extLst>
                <a:ext uri="{FF2B5EF4-FFF2-40B4-BE49-F238E27FC236}">
                  <a16:creationId xmlns:a16="http://schemas.microsoft.com/office/drawing/2014/main" id="{DF5FE773-B9AE-4A3F-8EDC-165CE579B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5" name="Forma livre 41">
              <a:extLst>
                <a:ext uri="{FF2B5EF4-FFF2-40B4-BE49-F238E27FC236}">
                  <a16:creationId xmlns:a16="http://schemas.microsoft.com/office/drawing/2014/main" id="{4A03D7BE-B358-4F8B-85EA-65E0CBF2D1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6" name="Forma livre 42">
              <a:extLst>
                <a:ext uri="{FF2B5EF4-FFF2-40B4-BE49-F238E27FC236}">
                  <a16:creationId xmlns:a16="http://schemas.microsoft.com/office/drawing/2014/main" id="{A6548877-0957-435B-A419-389A278E57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7" name="Forma livre 43">
              <a:extLst>
                <a:ext uri="{FF2B5EF4-FFF2-40B4-BE49-F238E27FC236}">
                  <a16:creationId xmlns:a16="http://schemas.microsoft.com/office/drawing/2014/main" id="{B2D5EA95-9E60-468A-8DA1-40F05C9BDA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8" name="Forma livre 44">
              <a:extLst>
                <a:ext uri="{FF2B5EF4-FFF2-40B4-BE49-F238E27FC236}">
                  <a16:creationId xmlns:a16="http://schemas.microsoft.com/office/drawing/2014/main" id="{C9B409CE-11E5-40D1-8C9B-86614EAE2A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9" name="Retângulo 218">
              <a:extLst>
                <a:ext uri="{FF2B5EF4-FFF2-40B4-BE49-F238E27FC236}">
                  <a16:creationId xmlns:a16="http://schemas.microsoft.com/office/drawing/2014/main" id="{9E594AF5-DB50-4227-AC2F-10EE5233C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20" name="Forma livre 46">
              <a:extLst>
                <a:ext uri="{FF2B5EF4-FFF2-40B4-BE49-F238E27FC236}">
                  <a16:creationId xmlns:a16="http://schemas.microsoft.com/office/drawing/2014/main" id="{9335DCAF-74A2-4994-B5BF-1C079A40A5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1" name="Forma Livre 47">
              <a:extLst>
                <a:ext uri="{FF2B5EF4-FFF2-40B4-BE49-F238E27FC236}">
                  <a16:creationId xmlns:a16="http://schemas.microsoft.com/office/drawing/2014/main" id="{1DC8E1A2-0C6B-4BA9-85F4-3645AED5D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2" name="Forma livre 48">
              <a:extLst>
                <a:ext uri="{FF2B5EF4-FFF2-40B4-BE49-F238E27FC236}">
                  <a16:creationId xmlns:a16="http://schemas.microsoft.com/office/drawing/2014/main" id="{28F38DE0-3BEE-441A-8212-E77DA2328A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3" name="Forma livre 49">
              <a:extLst>
                <a:ext uri="{FF2B5EF4-FFF2-40B4-BE49-F238E27FC236}">
                  <a16:creationId xmlns:a16="http://schemas.microsoft.com/office/drawing/2014/main" id="{AE81208E-D239-496C-A312-506B0241B3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4" name="Forma Livre 50">
              <a:extLst>
                <a:ext uri="{FF2B5EF4-FFF2-40B4-BE49-F238E27FC236}">
                  <a16:creationId xmlns:a16="http://schemas.microsoft.com/office/drawing/2014/main" id="{242FE966-DDA4-4668-B8D6-C4B0D4C78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5" name="Forma livre 51">
              <a:extLst>
                <a:ext uri="{FF2B5EF4-FFF2-40B4-BE49-F238E27FC236}">
                  <a16:creationId xmlns:a16="http://schemas.microsoft.com/office/drawing/2014/main" id="{FB0A5F60-550F-4025-9DCE-6F42A7C064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6" name="Forma livre 52">
              <a:extLst>
                <a:ext uri="{FF2B5EF4-FFF2-40B4-BE49-F238E27FC236}">
                  <a16:creationId xmlns:a16="http://schemas.microsoft.com/office/drawing/2014/main" id="{D7B61D18-4A61-44C9-A809-40639E8C1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7" name="Forma livre 53">
              <a:extLst>
                <a:ext uri="{FF2B5EF4-FFF2-40B4-BE49-F238E27FC236}">
                  <a16:creationId xmlns:a16="http://schemas.microsoft.com/office/drawing/2014/main" id="{CB26E7EB-DC12-4BA7-B5DE-09EF2C1D0A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8" name="Forma livre 54">
              <a:extLst>
                <a:ext uri="{FF2B5EF4-FFF2-40B4-BE49-F238E27FC236}">
                  <a16:creationId xmlns:a16="http://schemas.microsoft.com/office/drawing/2014/main" id="{921237B4-9D85-4611-851F-5DBD71544A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9" name="Forma livre 55">
              <a:extLst>
                <a:ext uri="{FF2B5EF4-FFF2-40B4-BE49-F238E27FC236}">
                  <a16:creationId xmlns:a16="http://schemas.microsoft.com/office/drawing/2014/main" id="{C91509DE-9FAA-4E84-BCC1-CDDBEA8AC0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0" name="Forma livre 56">
              <a:extLst>
                <a:ext uri="{FF2B5EF4-FFF2-40B4-BE49-F238E27FC236}">
                  <a16:creationId xmlns:a16="http://schemas.microsoft.com/office/drawing/2014/main" id="{C7029B06-6A09-4E46-BA86-F3C66DBDD4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1" name="Forma Livre 57">
              <a:extLst>
                <a:ext uri="{FF2B5EF4-FFF2-40B4-BE49-F238E27FC236}">
                  <a16:creationId xmlns:a16="http://schemas.microsoft.com/office/drawing/2014/main" id="{FF4ACFBF-D1F2-47B1-B0EB-F08C6508BD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2" name="Forma livre 58">
              <a:extLst>
                <a:ext uri="{FF2B5EF4-FFF2-40B4-BE49-F238E27FC236}">
                  <a16:creationId xmlns:a16="http://schemas.microsoft.com/office/drawing/2014/main" id="{A6FD1991-3A0E-4F63-BAD9-A98C29860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7" name="Espaço Reservado para Rodapé 3">
            <a:extLst>
              <a:ext uri="{FF2B5EF4-FFF2-40B4-BE49-F238E27FC236}">
                <a16:creationId xmlns:a16="http://schemas.microsoft.com/office/drawing/2014/main" id="{C8B4B1AE-DBDA-0545-F69B-A8134AE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sp>
        <p:nvSpPr>
          <p:cNvPr id="8" name="Espaço Reservado para Número de Slide 4">
            <a:extLst>
              <a:ext uri="{FF2B5EF4-FFF2-40B4-BE49-F238E27FC236}">
                <a16:creationId xmlns:a16="http://schemas.microsoft.com/office/drawing/2014/main" id="{43F467F1-C70A-C415-1C5D-260C17F41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8399AB7-9E36-4EAD-B44A-9E0CEA24A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9349" y="1042535"/>
            <a:ext cx="9342117" cy="5393913"/>
          </a:xfrm>
        </p:spPr>
        <p:txBody>
          <a:bodyPr rtlCol="0">
            <a:normAutofit/>
          </a:bodyPr>
          <a:lstStyle/>
          <a:p>
            <a:pPr>
              <a:lnSpc>
                <a:spcPct val="110000"/>
              </a:lnSpc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1835 - Telegrafia por meio de fios - Samuel Morse</a:t>
            </a:r>
          </a:p>
          <a:p>
            <a:pPr>
              <a:lnSpc>
                <a:spcPct val="110000"/>
              </a:lnSpc>
            </a:pPr>
            <a:r>
              <a:rPr lang="pt-BR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1854 - Álgebra de </a:t>
            </a:r>
            <a:r>
              <a:rPr lang="pt-BR" sz="3200" u="sng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Boole</a:t>
            </a:r>
            <a:r>
              <a:rPr lang="pt-BR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para um sistema binário (0 ou 1) - George </a:t>
            </a:r>
            <a:r>
              <a:rPr lang="pt-BR" sz="3200" u="sng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Boole</a:t>
            </a:r>
            <a:endParaRPr lang="pt-BR" sz="3200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1876 - Surge o Telefone - Graham Bell</a:t>
            </a:r>
          </a:p>
          <a:p>
            <a:pPr>
              <a:lnSpc>
                <a:spcPct val="110000"/>
              </a:lnSpc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1888 - Ondas Eletromagnéticas – Hertz</a:t>
            </a:r>
          </a:p>
          <a:p>
            <a:pPr>
              <a:lnSpc>
                <a:spcPct val="110000"/>
              </a:lnSpc>
            </a:pPr>
            <a:r>
              <a:rPr lang="pt-BR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1906 - Surge a Válvula </a:t>
            </a:r>
            <a:r>
              <a:rPr lang="pt-BR" sz="3200" u="sng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Triodo</a:t>
            </a:r>
            <a:r>
              <a:rPr lang="pt-BR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Lee de Forest</a:t>
            </a:r>
          </a:p>
          <a:p>
            <a:pPr>
              <a:lnSpc>
                <a:spcPct val="110000"/>
              </a:lnSpc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1922 - Transmissão de Rádio no Brasil</a:t>
            </a:r>
          </a:p>
          <a:p>
            <a:pPr>
              <a:lnSpc>
                <a:spcPct val="110000"/>
              </a:lnSpc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1926 - Surge a Televisão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A6BCF94-F108-4D92-8C4F-CD9273947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26" y="14286"/>
            <a:ext cx="9423080" cy="1018726"/>
          </a:xfrm>
        </p:spPr>
        <p:txBody>
          <a:bodyPr rtlCol="0">
            <a:noAutofit/>
          </a:bodyPr>
          <a:lstStyle/>
          <a:p>
            <a:pPr rtl="0"/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Breve histórico...</a:t>
            </a:r>
            <a:endParaRPr lang="pt-BR" sz="32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03331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rupo 173">
            <a:extLst>
              <a:ext uri="{FF2B5EF4-FFF2-40B4-BE49-F238E27FC236}">
                <a16:creationId xmlns:a16="http://schemas.microsoft.com/office/drawing/2014/main" id="{8E1DDAD8-1D10-4640-A034-BE90015E3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75" name="Retângulo 174">
              <a:extLst>
                <a:ext uri="{FF2B5EF4-FFF2-40B4-BE49-F238E27FC236}">
                  <a16:creationId xmlns:a16="http://schemas.microsoft.com/office/drawing/2014/main" id="{52FE7688-721D-4A97-B007-BDE056094D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BR"/>
            </a:p>
          </p:txBody>
        </p:sp>
        <p:pic>
          <p:nvPicPr>
            <p:cNvPr id="176" name="Imagem 2">
              <a:extLst>
                <a:ext uri="{FF2B5EF4-FFF2-40B4-BE49-F238E27FC236}">
                  <a16:creationId xmlns:a16="http://schemas.microsoft.com/office/drawing/2014/main" id="{9E73A810-8571-4A9D-A3CB-336933AB4C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p14="http://schemas.microsoft.com/office/powerpoint/2010/main" xmlns:a16="http://schemas.microsoft.com/office/drawing/2014/main"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Imagem 3" descr="fechar a placa do circuito">
            <a:extLst>
              <a:ext uri="{FF2B5EF4-FFF2-40B4-BE49-F238E27FC236}">
                <a16:creationId xmlns:a16="http://schemas.microsoft.com/office/drawing/2014/main" id="{4B216623-4B59-4FC0-8E90-468349035D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20" r="9210" b="-1"/>
          <a:stretch/>
        </p:blipFill>
        <p:spPr>
          <a:xfrm>
            <a:off x="-5596" y="10"/>
            <a:ext cx="939046" cy="6857990"/>
          </a:xfrm>
          <a:prstGeom prst="rect">
            <a:avLst/>
          </a:prstGeom>
        </p:spPr>
      </p:pic>
      <p:grpSp>
        <p:nvGrpSpPr>
          <p:cNvPr id="178" name="Grupo 177">
            <a:extLst>
              <a:ext uri="{FF2B5EF4-FFF2-40B4-BE49-F238E27FC236}">
                <a16:creationId xmlns:a16="http://schemas.microsoft.com/office/drawing/2014/main" id="{FD642FB6-2808-4BC5-AE0B-7302C24B7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179" name="Retângulo 178">
              <a:extLst>
                <a:ext uri="{FF2B5EF4-FFF2-40B4-BE49-F238E27FC236}">
                  <a16:creationId xmlns:a16="http://schemas.microsoft.com/office/drawing/2014/main" id="{0B0B8F04-D9A7-48E5-A29C-51A66B59D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0" name="Forma livre 6">
              <a:extLst>
                <a:ext uri="{FF2B5EF4-FFF2-40B4-BE49-F238E27FC236}">
                  <a16:creationId xmlns:a16="http://schemas.microsoft.com/office/drawing/2014/main" id="{D6D18883-6BFF-42BB-8088-FCCF83F9CF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1" name="Forma Livre 7">
              <a:extLst>
                <a:ext uri="{FF2B5EF4-FFF2-40B4-BE49-F238E27FC236}">
                  <a16:creationId xmlns:a16="http://schemas.microsoft.com/office/drawing/2014/main" id="{1D0FEFB3-A009-4D0F-9107-C0B17786F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2" name="Retângulo 181">
              <a:extLst>
                <a:ext uri="{FF2B5EF4-FFF2-40B4-BE49-F238E27FC236}">
                  <a16:creationId xmlns:a16="http://schemas.microsoft.com/office/drawing/2014/main" id="{78E86C7F-B981-4448-8A1A-856F7124FF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3" name="Forma livre 9">
              <a:extLst>
                <a:ext uri="{FF2B5EF4-FFF2-40B4-BE49-F238E27FC236}">
                  <a16:creationId xmlns:a16="http://schemas.microsoft.com/office/drawing/2014/main" id="{4C6CFFD9-BA00-4184-8310-5FC9550954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4" name="Forma Livre 10">
              <a:extLst>
                <a:ext uri="{FF2B5EF4-FFF2-40B4-BE49-F238E27FC236}">
                  <a16:creationId xmlns:a16="http://schemas.microsoft.com/office/drawing/2014/main" id="{A1892DF3-4848-496C-8664-DFD32EE250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5" name="Forma livre 11">
              <a:extLst>
                <a:ext uri="{FF2B5EF4-FFF2-40B4-BE49-F238E27FC236}">
                  <a16:creationId xmlns:a16="http://schemas.microsoft.com/office/drawing/2014/main" id="{D6DB8C30-651E-4D8F-A70C-163FC5842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6" name="Forma livre 12">
              <a:extLst>
                <a:ext uri="{FF2B5EF4-FFF2-40B4-BE49-F238E27FC236}">
                  <a16:creationId xmlns:a16="http://schemas.microsoft.com/office/drawing/2014/main" id="{563DFB81-F969-4F44-BA6C-634795642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7" name="Forma livre 13">
              <a:extLst>
                <a:ext uri="{FF2B5EF4-FFF2-40B4-BE49-F238E27FC236}">
                  <a16:creationId xmlns:a16="http://schemas.microsoft.com/office/drawing/2014/main" id="{8E5DE346-AFCA-40DA-B5E2-93A86EA54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8" name="Forma Livre 14">
              <a:extLst>
                <a:ext uri="{FF2B5EF4-FFF2-40B4-BE49-F238E27FC236}">
                  <a16:creationId xmlns:a16="http://schemas.microsoft.com/office/drawing/2014/main" id="{77A34306-2AE8-43D0-9686-E97B3B53FE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9" name="Forma livre 15">
              <a:extLst>
                <a:ext uri="{FF2B5EF4-FFF2-40B4-BE49-F238E27FC236}">
                  <a16:creationId xmlns:a16="http://schemas.microsoft.com/office/drawing/2014/main" id="{B9CC10F0-FFCD-4CB9-AF4C-22722D20B7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0" name="Forma livre 16">
              <a:extLst>
                <a:ext uri="{FF2B5EF4-FFF2-40B4-BE49-F238E27FC236}">
                  <a16:creationId xmlns:a16="http://schemas.microsoft.com/office/drawing/2014/main" id="{2A6B0E38-C962-4491-BFDA-75378B4D67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1" name="Forma Livre 17">
              <a:extLst>
                <a:ext uri="{FF2B5EF4-FFF2-40B4-BE49-F238E27FC236}">
                  <a16:creationId xmlns:a16="http://schemas.microsoft.com/office/drawing/2014/main" id="{655F640B-8407-487C-8696-F47451478E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2" name="Forma livre 18">
              <a:extLst>
                <a:ext uri="{FF2B5EF4-FFF2-40B4-BE49-F238E27FC236}">
                  <a16:creationId xmlns:a16="http://schemas.microsoft.com/office/drawing/2014/main" id="{FAB4F099-4FF6-4410-A5B9-2A5355719C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3" name="Forma Livre 19">
              <a:extLst>
                <a:ext uri="{FF2B5EF4-FFF2-40B4-BE49-F238E27FC236}">
                  <a16:creationId xmlns:a16="http://schemas.microsoft.com/office/drawing/2014/main" id="{6FE80B6E-3DA9-4304-9925-12E578C4E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4" name="Forma livre 20">
              <a:extLst>
                <a:ext uri="{FF2B5EF4-FFF2-40B4-BE49-F238E27FC236}">
                  <a16:creationId xmlns:a16="http://schemas.microsoft.com/office/drawing/2014/main" id="{67D1CB75-0CBA-4E13-924C-21F221D7BF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5" name="Forma livre 21">
              <a:extLst>
                <a:ext uri="{FF2B5EF4-FFF2-40B4-BE49-F238E27FC236}">
                  <a16:creationId xmlns:a16="http://schemas.microsoft.com/office/drawing/2014/main" id="{F2CC783B-FA45-4777-A76A-982B285C7C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6" name="Forma livre 22">
              <a:extLst>
                <a:ext uri="{FF2B5EF4-FFF2-40B4-BE49-F238E27FC236}">
                  <a16:creationId xmlns:a16="http://schemas.microsoft.com/office/drawing/2014/main" id="{D68F4DD3-D736-4B78-972E-F5128CFBE7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7" name="Forma livre 23">
              <a:extLst>
                <a:ext uri="{FF2B5EF4-FFF2-40B4-BE49-F238E27FC236}">
                  <a16:creationId xmlns:a16="http://schemas.microsoft.com/office/drawing/2014/main" id="{B14AF103-15B3-4796-A71A-297D37E176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8" name="Forma livre 24">
              <a:extLst>
                <a:ext uri="{FF2B5EF4-FFF2-40B4-BE49-F238E27FC236}">
                  <a16:creationId xmlns:a16="http://schemas.microsoft.com/office/drawing/2014/main" id="{B0B240FB-0453-4B6F-9F9B-C2C3305AC5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9" name="Forma livre 25">
              <a:extLst>
                <a:ext uri="{FF2B5EF4-FFF2-40B4-BE49-F238E27FC236}">
                  <a16:creationId xmlns:a16="http://schemas.microsoft.com/office/drawing/2014/main" id="{EBBBDCEE-433E-40F3-B49D-375CB162A8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0" name="Forma livre 26">
              <a:extLst>
                <a:ext uri="{FF2B5EF4-FFF2-40B4-BE49-F238E27FC236}">
                  <a16:creationId xmlns:a16="http://schemas.microsoft.com/office/drawing/2014/main" id="{09B123C6-141E-4A37-B5A7-27E7764FA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1" name="Forma livre 27">
              <a:extLst>
                <a:ext uri="{FF2B5EF4-FFF2-40B4-BE49-F238E27FC236}">
                  <a16:creationId xmlns:a16="http://schemas.microsoft.com/office/drawing/2014/main" id="{1FA1F521-36A1-49FF-84A7-229E8970F7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2" name="Forma livre 28">
              <a:extLst>
                <a:ext uri="{FF2B5EF4-FFF2-40B4-BE49-F238E27FC236}">
                  <a16:creationId xmlns:a16="http://schemas.microsoft.com/office/drawing/2014/main" id="{DE512F89-D901-4487-A42C-02345EC5FC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3" name="Forma livre 29">
              <a:extLst>
                <a:ext uri="{FF2B5EF4-FFF2-40B4-BE49-F238E27FC236}">
                  <a16:creationId xmlns:a16="http://schemas.microsoft.com/office/drawing/2014/main" id="{ED3ED0E5-3226-4B78-B3EA-C591824B8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4" name="Forma livre 30">
              <a:extLst>
                <a:ext uri="{FF2B5EF4-FFF2-40B4-BE49-F238E27FC236}">
                  <a16:creationId xmlns:a16="http://schemas.microsoft.com/office/drawing/2014/main" id="{9CBB1F68-B6DE-4ECF-B20F-328F9811E2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5" name="Forma livre 31">
              <a:extLst>
                <a:ext uri="{FF2B5EF4-FFF2-40B4-BE49-F238E27FC236}">
                  <a16:creationId xmlns:a16="http://schemas.microsoft.com/office/drawing/2014/main" id="{A566C551-9523-4D97-A8CF-5C91F436C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6" name="Forma Livre 32">
              <a:extLst>
                <a:ext uri="{FF2B5EF4-FFF2-40B4-BE49-F238E27FC236}">
                  <a16:creationId xmlns:a16="http://schemas.microsoft.com/office/drawing/2014/main" id="{9E166BA0-9268-4419-9332-2D30C21239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7" name="Retângulo 206">
              <a:extLst>
                <a:ext uri="{FF2B5EF4-FFF2-40B4-BE49-F238E27FC236}">
                  <a16:creationId xmlns:a16="http://schemas.microsoft.com/office/drawing/2014/main" id="{B700C031-AA54-4DC7-B8A2-2569B3FA6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08" name="Forma livre 34">
              <a:extLst>
                <a:ext uri="{FF2B5EF4-FFF2-40B4-BE49-F238E27FC236}">
                  <a16:creationId xmlns:a16="http://schemas.microsoft.com/office/drawing/2014/main" id="{03045EC8-ECC8-473F-8786-DE266F05B1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9" name="Forma livre 35">
              <a:extLst>
                <a:ext uri="{FF2B5EF4-FFF2-40B4-BE49-F238E27FC236}">
                  <a16:creationId xmlns:a16="http://schemas.microsoft.com/office/drawing/2014/main" id="{9337EBA2-5088-4A44-8C0B-A6EE78989C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0" name="Forma livre 36">
              <a:extLst>
                <a:ext uri="{FF2B5EF4-FFF2-40B4-BE49-F238E27FC236}">
                  <a16:creationId xmlns:a16="http://schemas.microsoft.com/office/drawing/2014/main" id="{3486A705-2593-45C9-A13E-8E2FB7C354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1" name="Forma livre 37">
              <a:extLst>
                <a:ext uri="{FF2B5EF4-FFF2-40B4-BE49-F238E27FC236}">
                  <a16:creationId xmlns:a16="http://schemas.microsoft.com/office/drawing/2014/main" id="{F357321C-6DEE-4D02-A997-75E47EE0E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2" name="Forma livre 38">
              <a:extLst>
                <a:ext uri="{FF2B5EF4-FFF2-40B4-BE49-F238E27FC236}">
                  <a16:creationId xmlns:a16="http://schemas.microsoft.com/office/drawing/2014/main" id="{D0B8F87F-3530-4BCD-A8E5-C1B83707B5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3" name="Forma livre 39">
              <a:extLst>
                <a:ext uri="{FF2B5EF4-FFF2-40B4-BE49-F238E27FC236}">
                  <a16:creationId xmlns:a16="http://schemas.microsoft.com/office/drawing/2014/main" id="{5BE86BA3-AB0E-4F70-A552-0D9EB9E98E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4" name="Forma livre 40">
              <a:extLst>
                <a:ext uri="{FF2B5EF4-FFF2-40B4-BE49-F238E27FC236}">
                  <a16:creationId xmlns:a16="http://schemas.microsoft.com/office/drawing/2014/main" id="{DF5FE773-B9AE-4A3F-8EDC-165CE579B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5" name="Forma livre 41">
              <a:extLst>
                <a:ext uri="{FF2B5EF4-FFF2-40B4-BE49-F238E27FC236}">
                  <a16:creationId xmlns:a16="http://schemas.microsoft.com/office/drawing/2014/main" id="{4A03D7BE-B358-4F8B-85EA-65E0CBF2D1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6" name="Forma livre 42">
              <a:extLst>
                <a:ext uri="{FF2B5EF4-FFF2-40B4-BE49-F238E27FC236}">
                  <a16:creationId xmlns:a16="http://schemas.microsoft.com/office/drawing/2014/main" id="{A6548877-0957-435B-A419-389A278E57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7" name="Forma livre 43">
              <a:extLst>
                <a:ext uri="{FF2B5EF4-FFF2-40B4-BE49-F238E27FC236}">
                  <a16:creationId xmlns:a16="http://schemas.microsoft.com/office/drawing/2014/main" id="{B2D5EA95-9E60-468A-8DA1-40F05C9BDA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8" name="Forma livre 44">
              <a:extLst>
                <a:ext uri="{FF2B5EF4-FFF2-40B4-BE49-F238E27FC236}">
                  <a16:creationId xmlns:a16="http://schemas.microsoft.com/office/drawing/2014/main" id="{C9B409CE-11E5-40D1-8C9B-86614EAE2A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9" name="Retângulo 218">
              <a:extLst>
                <a:ext uri="{FF2B5EF4-FFF2-40B4-BE49-F238E27FC236}">
                  <a16:creationId xmlns:a16="http://schemas.microsoft.com/office/drawing/2014/main" id="{9E594AF5-DB50-4227-AC2F-10EE5233C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20" name="Forma livre 46">
              <a:extLst>
                <a:ext uri="{FF2B5EF4-FFF2-40B4-BE49-F238E27FC236}">
                  <a16:creationId xmlns:a16="http://schemas.microsoft.com/office/drawing/2014/main" id="{9335DCAF-74A2-4994-B5BF-1C079A40A5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1" name="Forma Livre 47">
              <a:extLst>
                <a:ext uri="{FF2B5EF4-FFF2-40B4-BE49-F238E27FC236}">
                  <a16:creationId xmlns:a16="http://schemas.microsoft.com/office/drawing/2014/main" id="{1DC8E1A2-0C6B-4BA9-85F4-3645AED5D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2" name="Forma livre 48">
              <a:extLst>
                <a:ext uri="{FF2B5EF4-FFF2-40B4-BE49-F238E27FC236}">
                  <a16:creationId xmlns:a16="http://schemas.microsoft.com/office/drawing/2014/main" id="{28F38DE0-3BEE-441A-8212-E77DA2328A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3" name="Forma livre 49">
              <a:extLst>
                <a:ext uri="{FF2B5EF4-FFF2-40B4-BE49-F238E27FC236}">
                  <a16:creationId xmlns:a16="http://schemas.microsoft.com/office/drawing/2014/main" id="{AE81208E-D239-496C-A312-506B0241B3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4" name="Forma Livre 50">
              <a:extLst>
                <a:ext uri="{FF2B5EF4-FFF2-40B4-BE49-F238E27FC236}">
                  <a16:creationId xmlns:a16="http://schemas.microsoft.com/office/drawing/2014/main" id="{242FE966-DDA4-4668-B8D6-C4B0D4C78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5" name="Forma livre 51">
              <a:extLst>
                <a:ext uri="{FF2B5EF4-FFF2-40B4-BE49-F238E27FC236}">
                  <a16:creationId xmlns:a16="http://schemas.microsoft.com/office/drawing/2014/main" id="{FB0A5F60-550F-4025-9DCE-6F42A7C064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6" name="Forma livre 52">
              <a:extLst>
                <a:ext uri="{FF2B5EF4-FFF2-40B4-BE49-F238E27FC236}">
                  <a16:creationId xmlns:a16="http://schemas.microsoft.com/office/drawing/2014/main" id="{D7B61D18-4A61-44C9-A809-40639E8C1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7" name="Forma livre 53">
              <a:extLst>
                <a:ext uri="{FF2B5EF4-FFF2-40B4-BE49-F238E27FC236}">
                  <a16:creationId xmlns:a16="http://schemas.microsoft.com/office/drawing/2014/main" id="{CB26E7EB-DC12-4BA7-B5DE-09EF2C1D0A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8" name="Forma livre 54">
              <a:extLst>
                <a:ext uri="{FF2B5EF4-FFF2-40B4-BE49-F238E27FC236}">
                  <a16:creationId xmlns:a16="http://schemas.microsoft.com/office/drawing/2014/main" id="{921237B4-9D85-4611-851F-5DBD71544A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9" name="Forma livre 55">
              <a:extLst>
                <a:ext uri="{FF2B5EF4-FFF2-40B4-BE49-F238E27FC236}">
                  <a16:creationId xmlns:a16="http://schemas.microsoft.com/office/drawing/2014/main" id="{C91509DE-9FAA-4E84-BCC1-CDDBEA8AC0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0" name="Forma livre 56">
              <a:extLst>
                <a:ext uri="{FF2B5EF4-FFF2-40B4-BE49-F238E27FC236}">
                  <a16:creationId xmlns:a16="http://schemas.microsoft.com/office/drawing/2014/main" id="{C7029B06-6A09-4E46-BA86-F3C66DBDD4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1" name="Forma Livre 57">
              <a:extLst>
                <a:ext uri="{FF2B5EF4-FFF2-40B4-BE49-F238E27FC236}">
                  <a16:creationId xmlns:a16="http://schemas.microsoft.com/office/drawing/2014/main" id="{FF4ACFBF-D1F2-47B1-B0EB-F08C6508BD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2" name="Forma livre 58">
              <a:extLst>
                <a:ext uri="{FF2B5EF4-FFF2-40B4-BE49-F238E27FC236}">
                  <a16:creationId xmlns:a16="http://schemas.microsoft.com/office/drawing/2014/main" id="{A6FD1991-3A0E-4F63-BAD9-A98C29860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7" name="Espaço Reservado para Rodapé 3">
            <a:extLst>
              <a:ext uri="{FF2B5EF4-FFF2-40B4-BE49-F238E27FC236}">
                <a16:creationId xmlns:a16="http://schemas.microsoft.com/office/drawing/2014/main" id="{C8B4B1AE-DBDA-0545-F69B-A8134AE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sp>
        <p:nvSpPr>
          <p:cNvPr id="8" name="Espaço Reservado para Número de Slide 4">
            <a:extLst>
              <a:ext uri="{FF2B5EF4-FFF2-40B4-BE49-F238E27FC236}">
                <a16:creationId xmlns:a16="http://schemas.microsoft.com/office/drawing/2014/main" id="{43F467F1-C70A-C415-1C5D-260C17F41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8399AB7-9E36-4EAD-B44A-9E0CEA24A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9349" y="1042535"/>
            <a:ext cx="9342117" cy="5393913"/>
          </a:xfrm>
        </p:spPr>
        <p:txBody>
          <a:bodyPr rtlCol="0">
            <a:normAutofit/>
          </a:bodyPr>
          <a:lstStyle/>
          <a:p>
            <a:pPr>
              <a:lnSpc>
                <a:spcPct val="110000"/>
              </a:lnSpc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1938 - Aplicou a Álgebra de </a:t>
            </a:r>
            <a:r>
              <a:rPr lang="pt-BR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Boole</a:t>
            </a: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em Telefonia - Claude E. Shannon</a:t>
            </a:r>
          </a:p>
          <a:p>
            <a:pPr>
              <a:lnSpc>
                <a:spcPct val="110000"/>
              </a:lnSpc>
            </a:pPr>
            <a:r>
              <a:rPr lang="pt-BR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1946 - Primeiro Computador Eletrônico - Eniac</a:t>
            </a:r>
          </a:p>
          <a:p>
            <a:pPr>
              <a:lnSpc>
                <a:spcPct val="110000"/>
              </a:lnSpc>
            </a:pPr>
            <a:r>
              <a:rPr lang="pt-BR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1947 - Surge o Transistor - Bell </a:t>
            </a:r>
            <a:r>
              <a:rPr lang="pt-BR" sz="3200" u="sng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Labs</a:t>
            </a:r>
            <a:endParaRPr lang="pt-BR" sz="3200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1957 - Primeiro Satélite – </a:t>
            </a:r>
            <a:r>
              <a:rPr lang="pt-BR" sz="3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Sputinik</a:t>
            </a:r>
            <a:endParaRPr lang="pt-B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1958 - Surge o Laser</a:t>
            </a:r>
          </a:p>
          <a:p>
            <a:pPr>
              <a:lnSpc>
                <a:spcPct val="110000"/>
              </a:lnSpc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1960 - Homem no Espaço - Yuri Gagarin</a:t>
            </a:r>
          </a:p>
          <a:p>
            <a:pPr>
              <a:lnSpc>
                <a:spcPct val="110000"/>
              </a:lnSpc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1966 - Surge a Fibra Óptica</a:t>
            </a:r>
          </a:p>
          <a:p>
            <a:pPr>
              <a:lnSpc>
                <a:spcPct val="110000"/>
              </a:lnSpc>
            </a:pPr>
            <a:endParaRPr lang="pt-B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A6BCF94-F108-4D92-8C4F-CD9273947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26" y="14286"/>
            <a:ext cx="9423080" cy="1018726"/>
          </a:xfrm>
        </p:spPr>
        <p:txBody>
          <a:bodyPr rtlCol="0">
            <a:noAutofit/>
          </a:bodyPr>
          <a:lstStyle/>
          <a:p>
            <a:pPr rtl="0"/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Breve histórico...</a:t>
            </a:r>
            <a:endParaRPr lang="pt-BR" sz="32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63803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rupo 173">
            <a:extLst>
              <a:ext uri="{FF2B5EF4-FFF2-40B4-BE49-F238E27FC236}">
                <a16:creationId xmlns:a16="http://schemas.microsoft.com/office/drawing/2014/main" id="{8E1DDAD8-1D10-4640-A034-BE90015E3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75" name="Retângulo 174">
              <a:extLst>
                <a:ext uri="{FF2B5EF4-FFF2-40B4-BE49-F238E27FC236}">
                  <a16:creationId xmlns:a16="http://schemas.microsoft.com/office/drawing/2014/main" id="{52FE7688-721D-4A97-B007-BDE056094D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BR"/>
            </a:p>
          </p:txBody>
        </p:sp>
        <p:pic>
          <p:nvPicPr>
            <p:cNvPr id="176" name="Imagem 2">
              <a:extLst>
                <a:ext uri="{FF2B5EF4-FFF2-40B4-BE49-F238E27FC236}">
                  <a16:creationId xmlns:a16="http://schemas.microsoft.com/office/drawing/2014/main" id="{9E73A810-8571-4A9D-A3CB-336933AB4C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 xmlns:a16="http://schemas.microsoft.com/office/drawing/2014/main" xmlns:p14="http://schemas.microsoft.com/office/powerpoint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Imagem 3" descr="fechar a placa do circuito">
            <a:extLst>
              <a:ext uri="{FF2B5EF4-FFF2-40B4-BE49-F238E27FC236}">
                <a16:creationId xmlns:a16="http://schemas.microsoft.com/office/drawing/2014/main" id="{4B216623-4B59-4FC0-8E90-468349035D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20" r="9210" b="-1"/>
          <a:stretch/>
        </p:blipFill>
        <p:spPr>
          <a:xfrm>
            <a:off x="-5596" y="10"/>
            <a:ext cx="939046" cy="6857990"/>
          </a:xfrm>
          <a:prstGeom prst="rect">
            <a:avLst/>
          </a:prstGeom>
        </p:spPr>
      </p:pic>
      <p:grpSp>
        <p:nvGrpSpPr>
          <p:cNvPr id="178" name="Grupo 177">
            <a:extLst>
              <a:ext uri="{FF2B5EF4-FFF2-40B4-BE49-F238E27FC236}">
                <a16:creationId xmlns:a16="http://schemas.microsoft.com/office/drawing/2014/main" id="{FD642FB6-2808-4BC5-AE0B-7302C24B7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179" name="Retângulo 178">
              <a:extLst>
                <a:ext uri="{FF2B5EF4-FFF2-40B4-BE49-F238E27FC236}">
                  <a16:creationId xmlns:a16="http://schemas.microsoft.com/office/drawing/2014/main" id="{0B0B8F04-D9A7-48E5-A29C-51A66B59D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0" name="Forma livre 6">
              <a:extLst>
                <a:ext uri="{FF2B5EF4-FFF2-40B4-BE49-F238E27FC236}">
                  <a16:creationId xmlns:a16="http://schemas.microsoft.com/office/drawing/2014/main" id="{D6D18883-6BFF-42BB-8088-FCCF83F9CF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1" name="Forma Livre 7">
              <a:extLst>
                <a:ext uri="{FF2B5EF4-FFF2-40B4-BE49-F238E27FC236}">
                  <a16:creationId xmlns:a16="http://schemas.microsoft.com/office/drawing/2014/main" id="{1D0FEFB3-A009-4D0F-9107-C0B17786F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2" name="Retângulo 181">
              <a:extLst>
                <a:ext uri="{FF2B5EF4-FFF2-40B4-BE49-F238E27FC236}">
                  <a16:creationId xmlns:a16="http://schemas.microsoft.com/office/drawing/2014/main" id="{78E86C7F-B981-4448-8A1A-856F7124FF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3" name="Forma livre 9">
              <a:extLst>
                <a:ext uri="{FF2B5EF4-FFF2-40B4-BE49-F238E27FC236}">
                  <a16:creationId xmlns:a16="http://schemas.microsoft.com/office/drawing/2014/main" id="{4C6CFFD9-BA00-4184-8310-5FC9550954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4" name="Forma Livre 10">
              <a:extLst>
                <a:ext uri="{FF2B5EF4-FFF2-40B4-BE49-F238E27FC236}">
                  <a16:creationId xmlns:a16="http://schemas.microsoft.com/office/drawing/2014/main" id="{A1892DF3-4848-496C-8664-DFD32EE250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5" name="Forma livre 11">
              <a:extLst>
                <a:ext uri="{FF2B5EF4-FFF2-40B4-BE49-F238E27FC236}">
                  <a16:creationId xmlns:a16="http://schemas.microsoft.com/office/drawing/2014/main" id="{D6DB8C30-651E-4D8F-A70C-163FC5842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6" name="Forma livre 12">
              <a:extLst>
                <a:ext uri="{FF2B5EF4-FFF2-40B4-BE49-F238E27FC236}">
                  <a16:creationId xmlns:a16="http://schemas.microsoft.com/office/drawing/2014/main" id="{563DFB81-F969-4F44-BA6C-634795642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7" name="Forma livre 13">
              <a:extLst>
                <a:ext uri="{FF2B5EF4-FFF2-40B4-BE49-F238E27FC236}">
                  <a16:creationId xmlns:a16="http://schemas.microsoft.com/office/drawing/2014/main" id="{8E5DE346-AFCA-40DA-B5E2-93A86EA54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8" name="Forma Livre 14">
              <a:extLst>
                <a:ext uri="{FF2B5EF4-FFF2-40B4-BE49-F238E27FC236}">
                  <a16:creationId xmlns:a16="http://schemas.microsoft.com/office/drawing/2014/main" id="{77A34306-2AE8-43D0-9686-E97B3B53FE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9" name="Forma livre 15">
              <a:extLst>
                <a:ext uri="{FF2B5EF4-FFF2-40B4-BE49-F238E27FC236}">
                  <a16:creationId xmlns:a16="http://schemas.microsoft.com/office/drawing/2014/main" id="{B9CC10F0-FFCD-4CB9-AF4C-22722D20B7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0" name="Forma livre 16">
              <a:extLst>
                <a:ext uri="{FF2B5EF4-FFF2-40B4-BE49-F238E27FC236}">
                  <a16:creationId xmlns:a16="http://schemas.microsoft.com/office/drawing/2014/main" id="{2A6B0E38-C962-4491-BFDA-75378B4D67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1" name="Forma Livre 17">
              <a:extLst>
                <a:ext uri="{FF2B5EF4-FFF2-40B4-BE49-F238E27FC236}">
                  <a16:creationId xmlns:a16="http://schemas.microsoft.com/office/drawing/2014/main" id="{655F640B-8407-487C-8696-F47451478E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2" name="Forma livre 18">
              <a:extLst>
                <a:ext uri="{FF2B5EF4-FFF2-40B4-BE49-F238E27FC236}">
                  <a16:creationId xmlns:a16="http://schemas.microsoft.com/office/drawing/2014/main" id="{FAB4F099-4FF6-4410-A5B9-2A5355719C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3" name="Forma Livre 19">
              <a:extLst>
                <a:ext uri="{FF2B5EF4-FFF2-40B4-BE49-F238E27FC236}">
                  <a16:creationId xmlns:a16="http://schemas.microsoft.com/office/drawing/2014/main" id="{6FE80B6E-3DA9-4304-9925-12E578C4E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4" name="Forma livre 20">
              <a:extLst>
                <a:ext uri="{FF2B5EF4-FFF2-40B4-BE49-F238E27FC236}">
                  <a16:creationId xmlns:a16="http://schemas.microsoft.com/office/drawing/2014/main" id="{67D1CB75-0CBA-4E13-924C-21F221D7BF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5" name="Forma livre 21">
              <a:extLst>
                <a:ext uri="{FF2B5EF4-FFF2-40B4-BE49-F238E27FC236}">
                  <a16:creationId xmlns:a16="http://schemas.microsoft.com/office/drawing/2014/main" id="{F2CC783B-FA45-4777-A76A-982B285C7C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6" name="Forma livre 22">
              <a:extLst>
                <a:ext uri="{FF2B5EF4-FFF2-40B4-BE49-F238E27FC236}">
                  <a16:creationId xmlns:a16="http://schemas.microsoft.com/office/drawing/2014/main" id="{D68F4DD3-D736-4B78-972E-F5128CFBE7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7" name="Forma livre 23">
              <a:extLst>
                <a:ext uri="{FF2B5EF4-FFF2-40B4-BE49-F238E27FC236}">
                  <a16:creationId xmlns:a16="http://schemas.microsoft.com/office/drawing/2014/main" id="{B14AF103-15B3-4796-A71A-297D37E176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8" name="Forma livre 24">
              <a:extLst>
                <a:ext uri="{FF2B5EF4-FFF2-40B4-BE49-F238E27FC236}">
                  <a16:creationId xmlns:a16="http://schemas.microsoft.com/office/drawing/2014/main" id="{B0B240FB-0453-4B6F-9F9B-C2C3305AC5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9" name="Forma livre 25">
              <a:extLst>
                <a:ext uri="{FF2B5EF4-FFF2-40B4-BE49-F238E27FC236}">
                  <a16:creationId xmlns:a16="http://schemas.microsoft.com/office/drawing/2014/main" id="{EBBBDCEE-433E-40F3-B49D-375CB162A8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0" name="Forma livre 26">
              <a:extLst>
                <a:ext uri="{FF2B5EF4-FFF2-40B4-BE49-F238E27FC236}">
                  <a16:creationId xmlns:a16="http://schemas.microsoft.com/office/drawing/2014/main" id="{09B123C6-141E-4A37-B5A7-27E7764FA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1" name="Forma livre 27">
              <a:extLst>
                <a:ext uri="{FF2B5EF4-FFF2-40B4-BE49-F238E27FC236}">
                  <a16:creationId xmlns:a16="http://schemas.microsoft.com/office/drawing/2014/main" id="{1FA1F521-36A1-49FF-84A7-229E8970F7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2" name="Forma livre 28">
              <a:extLst>
                <a:ext uri="{FF2B5EF4-FFF2-40B4-BE49-F238E27FC236}">
                  <a16:creationId xmlns:a16="http://schemas.microsoft.com/office/drawing/2014/main" id="{DE512F89-D901-4487-A42C-02345EC5FC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3" name="Forma livre 29">
              <a:extLst>
                <a:ext uri="{FF2B5EF4-FFF2-40B4-BE49-F238E27FC236}">
                  <a16:creationId xmlns:a16="http://schemas.microsoft.com/office/drawing/2014/main" id="{ED3ED0E5-3226-4B78-B3EA-C591824B8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4" name="Forma livre 30">
              <a:extLst>
                <a:ext uri="{FF2B5EF4-FFF2-40B4-BE49-F238E27FC236}">
                  <a16:creationId xmlns:a16="http://schemas.microsoft.com/office/drawing/2014/main" id="{9CBB1F68-B6DE-4ECF-B20F-328F9811E2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5" name="Forma livre 31">
              <a:extLst>
                <a:ext uri="{FF2B5EF4-FFF2-40B4-BE49-F238E27FC236}">
                  <a16:creationId xmlns:a16="http://schemas.microsoft.com/office/drawing/2014/main" id="{A566C551-9523-4D97-A8CF-5C91F436C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6" name="Forma Livre 32">
              <a:extLst>
                <a:ext uri="{FF2B5EF4-FFF2-40B4-BE49-F238E27FC236}">
                  <a16:creationId xmlns:a16="http://schemas.microsoft.com/office/drawing/2014/main" id="{9E166BA0-9268-4419-9332-2D30C21239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7" name="Retângulo 206">
              <a:extLst>
                <a:ext uri="{FF2B5EF4-FFF2-40B4-BE49-F238E27FC236}">
                  <a16:creationId xmlns:a16="http://schemas.microsoft.com/office/drawing/2014/main" id="{B700C031-AA54-4DC7-B8A2-2569B3FA6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08" name="Forma livre 34">
              <a:extLst>
                <a:ext uri="{FF2B5EF4-FFF2-40B4-BE49-F238E27FC236}">
                  <a16:creationId xmlns:a16="http://schemas.microsoft.com/office/drawing/2014/main" id="{03045EC8-ECC8-473F-8786-DE266F05B1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9" name="Forma livre 35">
              <a:extLst>
                <a:ext uri="{FF2B5EF4-FFF2-40B4-BE49-F238E27FC236}">
                  <a16:creationId xmlns:a16="http://schemas.microsoft.com/office/drawing/2014/main" id="{9337EBA2-5088-4A44-8C0B-A6EE78989C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0" name="Forma livre 36">
              <a:extLst>
                <a:ext uri="{FF2B5EF4-FFF2-40B4-BE49-F238E27FC236}">
                  <a16:creationId xmlns:a16="http://schemas.microsoft.com/office/drawing/2014/main" id="{3486A705-2593-45C9-A13E-8E2FB7C354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1" name="Forma livre 37">
              <a:extLst>
                <a:ext uri="{FF2B5EF4-FFF2-40B4-BE49-F238E27FC236}">
                  <a16:creationId xmlns:a16="http://schemas.microsoft.com/office/drawing/2014/main" id="{F357321C-6DEE-4D02-A997-75E47EE0E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2" name="Forma livre 38">
              <a:extLst>
                <a:ext uri="{FF2B5EF4-FFF2-40B4-BE49-F238E27FC236}">
                  <a16:creationId xmlns:a16="http://schemas.microsoft.com/office/drawing/2014/main" id="{D0B8F87F-3530-4BCD-A8E5-C1B83707B5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3" name="Forma livre 39">
              <a:extLst>
                <a:ext uri="{FF2B5EF4-FFF2-40B4-BE49-F238E27FC236}">
                  <a16:creationId xmlns:a16="http://schemas.microsoft.com/office/drawing/2014/main" id="{5BE86BA3-AB0E-4F70-A552-0D9EB9E98E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4" name="Forma livre 40">
              <a:extLst>
                <a:ext uri="{FF2B5EF4-FFF2-40B4-BE49-F238E27FC236}">
                  <a16:creationId xmlns:a16="http://schemas.microsoft.com/office/drawing/2014/main" id="{DF5FE773-B9AE-4A3F-8EDC-165CE579B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5" name="Forma livre 41">
              <a:extLst>
                <a:ext uri="{FF2B5EF4-FFF2-40B4-BE49-F238E27FC236}">
                  <a16:creationId xmlns:a16="http://schemas.microsoft.com/office/drawing/2014/main" id="{4A03D7BE-B358-4F8B-85EA-65E0CBF2D1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6" name="Forma livre 42">
              <a:extLst>
                <a:ext uri="{FF2B5EF4-FFF2-40B4-BE49-F238E27FC236}">
                  <a16:creationId xmlns:a16="http://schemas.microsoft.com/office/drawing/2014/main" id="{A6548877-0957-435B-A419-389A278E57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7" name="Forma livre 43">
              <a:extLst>
                <a:ext uri="{FF2B5EF4-FFF2-40B4-BE49-F238E27FC236}">
                  <a16:creationId xmlns:a16="http://schemas.microsoft.com/office/drawing/2014/main" id="{B2D5EA95-9E60-468A-8DA1-40F05C9BDA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8" name="Forma livre 44">
              <a:extLst>
                <a:ext uri="{FF2B5EF4-FFF2-40B4-BE49-F238E27FC236}">
                  <a16:creationId xmlns:a16="http://schemas.microsoft.com/office/drawing/2014/main" id="{C9B409CE-11E5-40D1-8C9B-86614EAE2A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9" name="Retângulo 218">
              <a:extLst>
                <a:ext uri="{FF2B5EF4-FFF2-40B4-BE49-F238E27FC236}">
                  <a16:creationId xmlns:a16="http://schemas.microsoft.com/office/drawing/2014/main" id="{9E594AF5-DB50-4227-AC2F-10EE5233C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20" name="Forma livre 46">
              <a:extLst>
                <a:ext uri="{FF2B5EF4-FFF2-40B4-BE49-F238E27FC236}">
                  <a16:creationId xmlns:a16="http://schemas.microsoft.com/office/drawing/2014/main" id="{9335DCAF-74A2-4994-B5BF-1C079A40A5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1" name="Forma Livre 47">
              <a:extLst>
                <a:ext uri="{FF2B5EF4-FFF2-40B4-BE49-F238E27FC236}">
                  <a16:creationId xmlns:a16="http://schemas.microsoft.com/office/drawing/2014/main" id="{1DC8E1A2-0C6B-4BA9-85F4-3645AED5D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2" name="Forma livre 48">
              <a:extLst>
                <a:ext uri="{FF2B5EF4-FFF2-40B4-BE49-F238E27FC236}">
                  <a16:creationId xmlns:a16="http://schemas.microsoft.com/office/drawing/2014/main" id="{28F38DE0-3BEE-441A-8212-E77DA2328A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3" name="Forma livre 49">
              <a:extLst>
                <a:ext uri="{FF2B5EF4-FFF2-40B4-BE49-F238E27FC236}">
                  <a16:creationId xmlns:a16="http://schemas.microsoft.com/office/drawing/2014/main" id="{AE81208E-D239-496C-A312-506B0241B3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4" name="Forma Livre 50">
              <a:extLst>
                <a:ext uri="{FF2B5EF4-FFF2-40B4-BE49-F238E27FC236}">
                  <a16:creationId xmlns:a16="http://schemas.microsoft.com/office/drawing/2014/main" id="{242FE966-DDA4-4668-B8D6-C4B0D4C78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5" name="Forma livre 51">
              <a:extLst>
                <a:ext uri="{FF2B5EF4-FFF2-40B4-BE49-F238E27FC236}">
                  <a16:creationId xmlns:a16="http://schemas.microsoft.com/office/drawing/2014/main" id="{FB0A5F60-550F-4025-9DCE-6F42A7C064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6" name="Forma livre 52">
              <a:extLst>
                <a:ext uri="{FF2B5EF4-FFF2-40B4-BE49-F238E27FC236}">
                  <a16:creationId xmlns:a16="http://schemas.microsoft.com/office/drawing/2014/main" id="{D7B61D18-4A61-44C9-A809-40639E8C1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7" name="Forma livre 53">
              <a:extLst>
                <a:ext uri="{FF2B5EF4-FFF2-40B4-BE49-F238E27FC236}">
                  <a16:creationId xmlns:a16="http://schemas.microsoft.com/office/drawing/2014/main" id="{CB26E7EB-DC12-4BA7-B5DE-09EF2C1D0A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8" name="Forma livre 54">
              <a:extLst>
                <a:ext uri="{FF2B5EF4-FFF2-40B4-BE49-F238E27FC236}">
                  <a16:creationId xmlns:a16="http://schemas.microsoft.com/office/drawing/2014/main" id="{921237B4-9D85-4611-851F-5DBD71544A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9" name="Forma livre 55">
              <a:extLst>
                <a:ext uri="{FF2B5EF4-FFF2-40B4-BE49-F238E27FC236}">
                  <a16:creationId xmlns:a16="http://schemas.microsoft.com/office/drawing/2014/main" id="{C91509DE-9FAA-4E84-BCC1-CDDBEA8AC0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0" name="Forma livre 56">
              <a:extLst>
                <a:ext uri="{FF2B5EF4-FFF2-40B4-BE49-F238E27FC236}">
                  <a16:creationId xmlns:a16="http://schemas.microsoft.com/office/drawing/2014/main" id="{C7029B06-6A09-4E46-BA86-F3C66DBDD4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1" name="Forma Livre 57">
              <a:extLst>
                <a:ext uri="{FF2B5EF4-FFF2-40B4-BE49-F238E27FC236}">
                  <a16:creationId xmlns:a16="http://schemas.microsoft.com/office/drawing/2014/main" id="{FF4ACFBF-D1F2-47B1-B0EB-F08C6508BD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2" name="Forma livre 58">
              <a:extLst>
                <a:ext uri="{FF2B5EF4-FFF2-40B4-BE49-F238E27FC236}">
                  <a16:creationId xmlns:a16="http://schemas.microsoft.com/office/drawing/2014/main" id="{A6FD1991-3A0E-4F63-BAD9-A98C29860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xmlns:a16="http://schemas.microsoft.com/office/drawing/2014/main" xmlns:p14="http://schemas.microsoft.com/office/powerpoint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7" name="Espaço Reservado para Rodapé 3">
            <a:extLst>
              <a:ext uri="{FF2B5EF4-FFF2-40B4-BE49-F238E27FC236}">
                <a16:creationId xmlns:a16="http://schemas.microsoft.com/office/drawing/2014/main" id="{C8B4B1AE-DBDA-0545-F69B-A8134AE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sp>
        <p:nvSpPr>
          <p:cNvPr id="8" name="Espaço Reservado para Número de Slide 4">
            <a:extLst>
              <a:ext uri="{FF2B5EF4-FFF2-40B4-BE49-F238E27FC236}">
                <a16:creationId xmlns:a16="http://schemas.microsoft.com/office/drawing/2014/main" id="{43F467F1-C70A-C415-1C5D-260C17F41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8399AB7-9E36-4EAD-B44A-9E0CEA24A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9349" y="1042535"/>
            <a:ext cx="9342117" cy="5393913"/>
          </a:xfrm>
        </p:spPr>
        <p:txBody>
          <a:bodyPr rtlCol="0">
            <a:normAutofit/>
          </a:bodyPr>
          <a:lstStyle/>
          <a:p>
            <a:pPr>
              <a:lnSpc>
                <a:spcPct val="110000"/>
              </a:lnSpc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1969 - Homem na Lua - Apollo XI</a:t>
            </a:r>
          </a:p>
          <a:p>
            <a:pPr>
              <a:lnSpc>
                <a:spcPct val="110000"/>
              </a:lnSpc>
            </a:pPr>
            <a:r>
              <a:rPr lang="pt-BR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1971 - Primeiro microprocessador – Intel 4004</a:t>
            </a:r>
          </a:p>
          <a:p>
            <a:pPr>
              <a:lnSpc>
                <a:spcPct val="110000"/>
              </a:lnSpc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1972 - Televisão em cores no Brasil</a:t>
            </a:r>
          </a:p>
          <a:p>
            <a:pPr>
              <a:lnSpc>
                <a:spcPct val="110000"/>
              </a:lnSpc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1974 - Primeiro Microcomputador – Altair</a:t>
            </a:r>
          </a:p>
          <a:p>
            <a:pPr>
              <a:lnSpc>
                <a:spcPct val="110000"/>
              </a:lnSpc>
            </a:pPr>
            <a:r>
              <a:rPr lang="pt-BR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1977 - Primeiro Microcontrolador – Intel 8048</a:t>
            </a:r>
          </a:p>
          <a:p>
            <a:pPr>
              <a:lnSpc>
                <a:spcPct val="110000"/>
              </a:lnSpc>
            </a:pPr>
            <a:r>
              <a:rPr lang="pt-BR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1985 – Microcontrolador PIC – Arizona Microchip Technology</a:t>
            </a:r>
          </a:p>
          <a:p>
            <a:pPr>
              <a:lnSpc>
                <a:spcPct val="110000"/>
              </a:lnSpc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1989 - Telefonia Celular no Brasil</a:t>
            </a:r>
          </a:p>
          <a:p>
            <a:pPr>
              <a:lnSpc>
                <a:spcPct val="110000"/>
              </a:lnSpc>
            </a:pPr>
            <a:endParaRPr lang="pt-B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A6BCF94-F108-4D92-8C4F-CD9273947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26" y="14286"/>
            <a:ext cx="9423080" cy="1018726"/>
          </a:xfrm>
        </p:spPr>
        <p:txBody>
          <a:bodyPr rtlCol="0">
            <a:noAutofit/>
          </a:bodyPr>
          <a:lstStyle/>
          <a:p>
            <a:pPr rtl="0"/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Breve histórico...</a:t>
            </a:r>
            <a:endParaRPr lang="pt-BR" sz="32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7078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" name="Grupo 173">
            <a:extLst>
              <a:ext uri="{FF2B5EF4-FFF2-40B4-BE49-F238E27FC236}">
                <a16:creationId xmlns:a16="http://schemas.microsoft.com/office/drawing/2014/main" id="{8E1DDAD8-1D10-4640-A034-BE90015E3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1"/>
            <a:ext cx="12192003" cy="6858001"/>
            <a:chOff x="0" y="-1"/>
            <a:chExt cx="12192003" cy="6858001"/>
          </a:xfrm>
        </p:grpSpPr>
        <p:sp useBgFill="1">
          <p:nvSpPr>
            <p:cNvPr id="175" name="Retângulo 174">
              <a:extLst>
                <a:ext uri="{FF2B5EF4-FFF2-40B4-BE49-F238E27FC236}">
                  <a16:creationId xmlns:a16="http://schemas.microsoft.com/office/drawing/2014/main" id="{52FE7688-721D-4A97-B007-BDE056094D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-1"/>
              <a:ext cx="12192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pt-BR"/>
            </a:p>
          </p:txBody>
        </p:sp>
        <p:pic>
          <p:nvPicPr>
            <p:cNvPr id="176" name="Imagem 2">
              <a:extLst>
                <a:ext uri="{FF2B5EF4-FFF2-40B4-BE49-F238E27FC236}">
                  <a16:creationId xmlns:a16="http://schemas.microsoft.com/office/drawing/2014/main" id="{9E73A810-8571-4A9D-A3CB-336933AB4C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 noChangeArrowheads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3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2192003" cy="6858001"/>
            </a:xfrm>
            <a:prstGeom prst="rect">
              <a:avLst/>
            </a:prstGeom>
            <a:noFill/>
            <a:extLst>
              <a:ext uri="{909E8E84-426E-40dd-AFC4-6F175D3DCCD1}">
                <a14:hiddenFill xmlns:p14="http://schemas.microsoft.com/office/powerpoint/2010/main" xmlns:a16="http://schemas.microsoft.com/office/drawing/2014/main"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Imagem 3" descr="fechar a placa do circuito">
            <a:extLst>
              <a:ext uri="{FF2B5EF4-FFF2-40B4-BE49-F238E27FC236}">
                <a16:creationId xmlns:a16="http://schemas.microsoft.com/office/drawing/2014/main" id="{4B216623-4B59-4FC0-8E90-468349035D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20" r="9210" b="-1"/>
          <a:stretch/>
        </p:blipFill>
        <p:spPr>
          <a:xfrm>
            <a:off x="-5596" y="10"/>
            <a:ext cx="939046" cy="6857990"/>
          </a:xfrm>
          <a:prstGeom prst="rect">
            <a:avLst/>
          </a:prstGeom>
        </p:spPr>
      </p:pic>
      <p:grpSp>
        <p:nvGrpSpPr>
          <p:cNvPr id="178" name="Grupo 177">
            <a:extLst>
              <a:ext uri="{FF2B5EF4-FFF2-40B4-BE49-F238E27FC236}">
                <a16:creationId xmlns:a16="http://schemas.microsoft.com/office/drawing/2014/main" id="{FD642FB6-2808-4BC5-AE0B-7302C24B7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05051" cy="6858001"/>
            <a:chOff x="0" y="0"/>
            <a:chExt cx="2305051" cy="6858001"/>
          </a:xfrm>
          <a:solidFill>
            <a:schemeClr val="tx1">
              <a:alpha val="70000"/>
            </a:schemeClr>
          </a:solidFill>
          <a:effectLst/>
        </p:grpSpPr>
        <p:sp>
          <p:nvSpPr>
            <p:cNvPr id="179" name="Retângulo 178">
              <a:extLst>
                <a:ext uri="{FF2B5EF4-FFF2-40B4-BE49-F238E27FC236}">
                  <a16:creationId xmlns:a16="http://schemas.microsoft.com/office/drawing/2014/main" id="{0B0B8F04-D9A7-48E5-A29C-51A66B59DF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0" name="Forma livre 6">
              <a:extLst>
                <a:ext uri="{FF2B5EF4-FFF2-40B4-BE49-F238E27FC236}">
                  <a16:creationId xmlns:a16="http://schemas.microsoft.com/office/drawing/2014/main" id="{D6D18883-6BFF-42BB-8088-FCCF83F9CF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1" name="Forma Livre 7">
              <a:extLst>
                <a:ext uri="{FF2B5EF4-FFF2-40B4-BE49-F238E27FC236}">
                  <a16:creationId xmlns:a16="http://schemas.microsoft.com/office/drawing/2014/main" id="{1D0FEFB3-A009-4D0F-9107-C0B17786FB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2" name="Retângulo 181">
              <a:extLst>
                <a:ext uri="{FF2B5EF4-FFF2-40B4-BE49-F238E27FC236}">
                  <a16:creationId xmlns:a16="http://schemas.microsoft.com/office/drawing/2014/main" id="{78E86C7F-B981-4448-8A1A-856F7124FF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83" name="Forma livre 9">
              <a:extLst>
                <a:ext uri="{FF2B5EF4-FFF2-40B4-BE49-F238E27FC236}">
                  <a16:creationId xmlns:a16="http://schemas.microsoft.com/office/drawing/2014/main" id="{4C6CFFD9-BA00-4184-8310-5FC9550954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4" name="Forma Livre 10">
              <a:extLst>
                <a:ext uri="{FF2B5EF4-FFF2-40B4-BE49-F238E27FC236}">
                  <a16:creationId xmlns:a16="http://schemas.microsoft.com/office/drawing/2014/main" id="{A1892DF3-4848-496C-8664-DFD32EE250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5" name="Forma livre 11">
              <a:extLst>
                <a:ext uri="{FF2B5EF4-FFF2-40B4-BE49-F238E27FC236}">
                  <a16:creationId xmlns:a16="http://schemas.microsoft.com/office/drawing/2014/main" id="{D6DB8C30-651E-4D8F-A70C-163FC5842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6" name="Forma livre 12">
              <a:extLst>
                <a:ext uri="{FF2B5EF4-FFF2-40B4-BE49-F238E27FC236}">
                  <a16:creationId xmlns:a16="http://schemas.microsoft.com/office/drawing/2014/main" id="{563DFB81-F969-4F44-BA6C-6347956423F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7" name="Forma livre 13">
              <a:extLst>
                <a:ext uri="{FF2B5EF4-FFF2-40B4-BE49-F238E27FC236}">
                  <a16:creationId xmlns:a16="http://schemas.microsoft.com/office/drawing/2014/main" id="{8E5DE346-AFCA-40DA-B5E2-93A86EA54C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8" name="Forma Livre 14">
              <a:extLst>
                <a:ext uri="{FF2B5EF4-FFF2-40B4-BE49-F238E27FC236}">
                  <a16:creationId xmlns:a16="http://schemas.microsoft.com/office/drawing/2014/main" id="{77A34306-2AE8-43D0-9686-E97B3B53FE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9" name="Forma livre 15">
              <a:extLst>
                <a:ext uri="{FF2B5EF4-FFF2-40B4-BE49-F238E27FC236}">
                  <a16:creationId xmlns:a16="http://schemas.microsoft.com/office/drawing/2014/main" id="{B9CC10F0-FFCD-4CB9-AF4C-22722D20B7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0" name="Forma livre 16">
              <a:extLst>
                <a:ext uri="{FF2B5EF4-FFF2-40B4-BE49-F238E27FC236}">
                  <a16:creationId xmlns:a16="http://schemas.microsoft.com/office/drawing/2014/main" id="{2A6B0E38-C962-4491-BFDA-75378B4D67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1" name="Forma Livre 17">
              <a:extLst>
                <a:ext uri="{FF2B5EF4-FFF2-40B4-BE49-F238E27FC236}">
                  <a16:creationId xmlns:a16="http://schemas.microsoft.com/office/drawing/2014/main" id="{655F640B-8407-487C-8696-F47451478E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2" name="Forma livre 18">
              <a:extLst>
                <a:ext uri="{FF2B5EF4-FFF2-40B4-BE49-F238E27FC236}">
                  <a16:creationId xmlns:a16="http://schemas.microsoft.com/office/drawing/2014/main" id="{FAB4F099-4FF6-4410-A5B9-2A5355719C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3" name="Forma Livre 19">
              <a:extLst>
                <a:ext uri="{FF2B5EF4-FFF2-40B4-BE49-F238E27FC236}">
                  <a16:creationId xmlns:a16="http://schemas.microsoft.com/office/drawing/2014/main" id="{6FE80B6E-3DA9-4304-9925-12E578C4E9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4" name="Forma livre 20">
              <a:extLst>
                <a:ext uri="{FF2B5EF4-FFF2-40B4-BE49-F238E27FC236}">
                  <a16:creationId xmlns:a16="http://schemas.microsoft.com/office/drawing/2014/main" id="{67D1CB75-0CBA-4E13-924C-21F221D7BF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5" name="Forma livre 21">
              <a:extLst>
                <a:ext uri="{FF2B5EF4-FFF2-40B4-BE49-F238E27FC236}">
                  <a16:creationId xmlns:a16="http://schemas.microsoft.com/office/drawing/2014/main" id="{F2CC783B-FA45-4777-A76A-982B285C7C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6" name="Forma livre 22">
              <a:extLst>
                <a:ext uri="{FF2B5EF4-FFF2-40B4-BE49-F238E27FC236}">
                  <a16:creationId xmlns:a16="http://schemas.microsoft.com/office/drawing/2014/main" id="{D68F4DD3-D736-4B78-972E-F5128CFBE7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7" name="Forma livre 23">
              <a:extLst>
                <a:ext uri="{FF2B5EF4-FFF2-40B4-BE49-F238E27FC236}">
                  <a16:creationId xmlns:a16="http://schemas.microsoft.com/office/drawing/2014/main" id="{B14AF103-15B3-4796-A71A-297D37E176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8" name="Forma livre 24">
              <a:extLst>
                <a:ext uri="{FF2B5EF4-FFF2-40B4-BE49-F238E27FC236}">
                  <a16:creationId xmlns:a16="http://schemas.microsoft.com/office/drawing/2014/main" id="{B0B240FB-0453-4B6F-9F9B-C2C3305AC5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9" name="Forma livre 25">
              <a:extLst>
                <a:ext uri="{FF2B5EF4-FFF2-40B4-BE49-F238E27FC236}">
                  <a16:creationId xmlns:a16="http://schemas.microsoft.com/office/drawing/2014/main" id="{EBBBDCEE-433E-40F3-B49D-375CB162A8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0" name="Forma livre 26">
              <a:extLst>
                <a:ext uri="{FF2B5EF4-FFF2-40B4-BE49-F238E27FC236}">
                  <a16:creationId xmlns:a16="http://schemas.microsoft.com/office/drawing/2014/main" id="{09B123C6-141E-4A37-B5A7-27E7764FA1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1" name="Forma livre 27">
              <a:extLst>
                <a:ext uri="{FF2B5EF4-FFF2-40B4-BE49-F238E27FC236}">
                  <a16:creationId xmlns:a16="http://schemas.microsoft.com/office/drawing/2014/main" id="{1FA1F521-36A1-49FF-84A7-229E8970F7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2" name="Forma livre 28">
              <a:extLst>
                <a:ext uri="{FF2B5EF4-FFF2-40B4-BE49-F238E27FC236}">
                  <a16:creationId xmlns:a16="http://schemas.microsoft.com/office/drawing/2014/main" id="{DE512F89-D901-4487-A42C-02345EC5FC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3" name="Forma livre 29">
              <a:extLst>
                <a:ext uri="{FF2B5EF4-FFF2-40B4-BE49-F238E27FC236}">
                  <a16:creationId xmlns:a16="http://schemas.microsoft.com/office/drawing/2014/main" id="{ED3ED0E5-3226-4B78-B3EA-C591824B89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4" name="Forma livre 30">
              <a:extLst>
                <a:ext uri="{FF2B5EF4-FFF2-40B4-BE49-F238E27FC236}">
                  <a16:creationId xmlns:a16="http://schemas.microsoft.com/office/drawing/2014/main" id="{9CBB1F68-B6DE-4ECF-B20F-328F9811E2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5" name="Forma livre 31">
              <a:extLst>
                <a:ext uri="{FF2B5EF4-FFF2-40B4-BE49-F238E27FC236}">
                  <a16:creationId xmlns:a16="http://schemas.microsoft.com/office/drawing/2014/main" id="{A566C551-9523-4D97-A8CF-5C91F436C5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6" name="Forma Livre 32">
              <a:extLst>
                <a:ext uri="{FF2B5EF4-FFF2-40B4-BE49-F238E27FC236}">
                  <a16:creationId xmlns:a16="http://schemas.microsoft.com/office/drawing/2014/main" id="{9E166BA0-9268-4419-9332-2D30C21239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7" name="Retângulo 206">
              <a:extLst>
                <a:ext uri="{FF2B5EF4-FFF2-40B4-BE49-F238E27FC236}">
                  <a16:creationId xmlns:a16="http://schemas.microsoft.com/office/drawing/2014/main" id="{B700C031-AA54-4DC7-B8A2-2569B3FA6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08" name="Forma livre 34">
              <a:extLst>
                <a:ext uri="{FF2B5EF4-FFF2-40B4-BE49-F238E27FC236}">
                  <a16:creationId xmlns:a16="http://schemas.microsoft.com/office/drawing/2014/main" id="{03045EC8-ECC8-473F-8786-DE266F05B1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9" name="Forma livre 35">
              <a:extLst>
                <a:ext uri="{FF2B5EF4-FFF2-40B4-BE49-F238E27FC236}">
                  <a16:creationId xmlns:a16="http://schemas.microsoft.com/office/drawing/2014/main" id="{9337EBA2-5088-4A44-8C0B-A6EE78989C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0" name="Forma livre 36">
              <a:extLst>
                <a:ext uri="{FF2B5EF4-FFF2-40B4-BE49-F238E27FC236}">
                  <a16:creationId xmlns:a16="http://schemas.microsoft.com/office/drawing/2014/main" id="{3486A705-2593-45C9-A13E-8E2FB7C354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1" name="Forma livre 37">
              <a:extLst>
                <a:ext uri="{FF2B5EF4-FFF2-40B4-BE49-F238E27FC236}">
                  <a16:creationId xmlns:a16="http://schemas.microsoft.com/office/drawing/2014/main" id="{F357321C-6DEE-4D02-A997-75E47EE0E0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2" name="Forma livre 38">
              <a:extLst>
                <a:ext uri="{FF2B5EF4-FFF2-40B4-BE49-F238E27FC236}">
                  <a16:creationId xmlns:a16="http://schemas.microsoft.com/office/drawing/2014/main" id="{D0B8F87F-3530-4BCD-A8E5-C1B83707B5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3" name="Forma livre 39">
              <a:extLst>
                <a:ext uri="{FF2B5EF4-FFF2-40B4-BE49-F238E27FC236}">
                  <a16:creationId xmlns:a16="http://schemas.microsoft.com/office/drawing/2014/main" id="{5BE86BA3-AB0E-4F70-A552-0D9EB9E98E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4" name="Forma livre 40">
              <a:extLst>
                <a:ext uri="{FF2B5EF4-FFF2-40B4-BE49-F238E27FC236}">
                  <a16:creationId xmlns:a16="http://schemas.microsoft.com/office/drawing/2014/main" id="{DF5FE773-B9AE-4A3F-8EDC-165CE579BD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5" name="Forma livre 41">
              <a:extLst>
                <a:ext uri="{FF2B5EF4-FFF2-40B4-BE49-F238E27FC236}">
                  <a16:creationId xmlns:a16="http://schemas.microsoft.com/office/drawing/2014/main" id="{4A03D7BE-B358-4F8B-85EA-65E0CBF2D1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6" name="Forma livre 42">
              <a:extLst>
                <a:ext uri="{FF2B5EF4-FFF2-40B4-BE49-F238E27FC236}">
                  <a16:creationId xmlns:a16="http://schemas.microsoft.com/office/drawing/2014/main" id="{A6548877-0957-435B-A419-389A278E57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7" name="Forma livre 43">
              <a:extLst>
                <a:ext uri="{FF2B5EF4-FFF2-40B4-BE49-F238E27FC236}">
                  <a16:creationId xmlns:a16="http://schemas.microsoft.com/office/drawing/2014/main" id="{B2D5EA95-9E60-468A-8DA1-40F05C9BDA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8" name="Forma livre 44">
              <a:extLst>
                <a:ext uri="{FF2B5EF4-FFF2-40B4-BE49-F238E27FC236}">
                  <a16:creationId xmlns:a16="http://schemas.microsoft.com/office/drawing/2014/main" id="{C9B409CE-11E5-40D1-8C9B-86614EAE2A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9" name="Retângulo 218">
              <a:extLst>
                <a:ext uri="{FF2B5EF4-FFF2-40B4-BE49-F238E27FC236}">
                  <a16:creationId xmlns:a16="http://schemas.microsoft.com/office/drawing/2014/main" id="{9E594AF5-DB50-4227-AC2F-10EE5233C4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220" name="Forma livre 46">
              <a:extLst>
                <a:ext uri="{FF2B5EF4-FFF2-40B4-BE49-F238E27FC236}">
                  <a16:creationId xmlns:a16="http://schemas.microsoft.com/office/drawing/2014/main" id="{9335DCAF-74A2-4994-B5BF-1C079A40A5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1" name="Forma Livre 47">
              <a:extLst>
                <a:ext uri="{FF2B5EF4-FFF2-40B4-BE49-F238E27FC236}">
                  <a16:creationId xmlns:a16="http://schemas.microsoft.com/office/drawing/2014/main" id="{1DC8E1A2-0C6B-4BA9-85F4-3645AED5D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2" name="Forma livre 48">
              <a:extLst>
                <a:ext uri="{FF2B5EF4-FFF2-40B4-BE49-F238E27FC236}">
                  <a16:creationId xmlns:a16="http://schemas.microsoft.com/office/drawing/2014/main" id="{28F38DE0-3BEE-441A-8212-E77DA2328A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3" name="Forma livre 49">
              <a:extLst>
                <a:ext uri="{FF2B5EF4-FFF2-40B4-BE49-F238E27FC236}">
                  <a16:creationId xmlns:a16="http://schemas.microsoft.com/office/drawing/2014/main" id="{AE81208E-D239-496C-A312-506B0241B3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4" name="Forma Livre 50">
              <a:extLst>
                <a:ext uri="{FF2B5EF4-FFF2-40B4-BE49-F238E27FC236}">
                  <a16:creationId xmlns:a16="http://schemas.microsoft.com/office/drawing/2014/main" id="{242FE966-DDA4-4668-B8D6-C4B0D4C78E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5" name="Forma livre 51">
              <a:extLst>
                <a:ext uri="{FF2B5EF4-FFF2-40B4-BE49-F238E27FC236}">
                  <a16:creationId xmlns:a16="http://schemas.microsoft.com/office/drawing/2014/main" id="{FB0A5F60-550F-4025-9DCE-6F42A7C064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6" name="Forma livre 52">
              <a:extLst>
                <a:ext uri="{FF2B5EF4-FFF2-40B4-BE49-F238E27FC236}">
                  <a16:creationId xmlns:a16="http://schemas.microsoft.com/office/drawing/2014/main" id="{D7B61D18-4A61-44C9-A809-40639E8C1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7" name="Forma livre 53">
              <a:extLst>
                <a:ext uri="{FF2B5EF4-FFF2-40B4-BE49-F238E27FC236}">
                  <a16:creationId xmlns:a16="http://schemas.microsoft.com/office/drawing/2014/main" id="{CB26E7EB-DC12-4BA7-B5DE-09EF2C1D0A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8" name="Forma livre 54">
              <a:extLst>
                <a:ext uri="{FF2B5EF4-FFF2-40B4-BE49-F238E27FC236}">
                  <a16:creationId xmlns:a16="http://schemas.microsoft.com/office/drawing/2014/main" id="{921237B4-9D85-4611-851F-5DBD71544A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9" name="Forma livre 55">
              <a:extLst>
                <a:ext uri="{FF2B5EF4-FFF2-40B4-BE49-F238E27FC236}">
                  <a16:creationId xmlns:a16="http://schemas.microsoft.com/office/drawing/2014/main" id="{C91509DE-9FAA-4E84-BCC1-CDDBEA8AC0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0" name="Forma livre 56">
              <a:extLst>
                <a:ext uri="{FF2B5EF4-FFF2-40B4-BE49-F238E27FC236}">
                  <a16:creationId xmlns:a16="http://schemas.microsoft.com/office/drawing/2014/main" id="{C7029B06-6A09-4E46-BA86-F3C66DBDD4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1" name="Forma Livre 57">
              <a:extLst>
                <a:ext uri="{FF2B5EF4-FFF2-40B4-BE49-F238E27FC236}">
                  <a16:creationId xmlns:a16="http://schemas.microsoft.com/office/drawing/2014/main" id="{FF4ACFBF-D1F2-47B1-B0EB-F08C6508BD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2" name="Forma livre 58">
              <a:extLst>
                <a:ext uri="{FF2B5EF4-FFF2-40B4-BE49-F238E27FC236}">
                  <a16:creationId xmlns:a16="http://schemas.microsoft.com/office/drawing/2014/main" id="{A6FD1991-3A0E-4F63-BAD9-A98C298604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EditPoint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p14="http://schemas.microsoft.com/office/powerpoint/2010/main" xmlns:a16="http://schemas.microsoft.com/office/drawing/2014/main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7" name="Espaço Reservado para Rodapé 3">
            <a:extLst>
              <a:ext uri="{FF2B5EF4-FFF2-40B4-BE49-F238E27FC236}">
                <a16:creationId xmlns:a16="http://schemas.microsoft.com/office/drawing/2014/main" id="{C8B4B1AE-DBDA-0545-F69B-A8134AE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sp>
        <p:nvSpPr>
          <p:cNvPr id="8" name="Espaço Reservado para Número de Slide 4">
            <a:extLst>
              <a:ext uri="{FF2B5EF4-FFF2-40B4-BE49-F238E27FC236}">
                <a16:creationId xmlns:a16="http://schemas.microsoft.com/office/drawing/2014/main" id="{43F467F1-C70A-C415-1C5D-260C17F41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8399AB7-9E36-4EAD-B44A-9E0CEA24AA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19349" y="1042535"/>
            <a:ext cx="9342117" cy="5393913"/>
          </a:xfrm>
        </p:spPr>
        <p:txBody>
          <a:bodyPr rtlCol="0">
            <a:normAutofit/>
          </a:bodyPr>
          <a:lstStyle/>
          <a:p>
            <a:pPr>
              <a:lnSpc>
                <a:spcPct val="110000"/>
              </a:lnSpc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1993 - Explosão da Internet</a:t>
            </a:r>
          </a:p>
          <a:p>
            <a:pPr>
              <a:lnSpc>
                <a:spcPct val="110000"/>
              </a:lnSpc>
            </a:pPr>
            <a:r>
              <a:rPr lang="pt-BR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2005 - Criado o Arduino na Itália</a:t>
            </a:r>
          </a:p>
          <a:p>
            <a:pPr>
              <a:lnSpc>
                <a:spcPct val="110000"/>
              </a:lnSpc>
            </a:pPr>
            <a:r>
              <a:rPr lang="pt-BR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– Começa a popularização do ESP8266 (</a:t>
            </a:r>
            <a:r>
              <a:rPr lang="pt-BR" sz="3200" u="sng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NodeMCU</a:t>
            </a:r>
            <a:r>
              <a:rPr lang="pt-BR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e ESP32 – </a:t>
            </a:r>
            <a:r>
              <a:rPr lang="pt-BR" sz="3200" u="sng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Expressif</a:t>
            </a:r>
            <a:r>
              <a:rPr lang="pt-BR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Systems</a:t>
            </a:r>
          </a:p>
          <a:p>
            <a:pPr>
              <a:lnSpc>
                <a:spcPct val="110000"/>
              </a:lnSpc>
            </a:pPr>
            <a:endParaRPr lang="pt-BR" sz="3200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Chega de história!!!!</a:t>
            </a:r>
          </a:p>
          <a:p>
            <a:pPr>
              <a:lnSpc>
                <a:spcPct val="110000"/>
              </a:lnSpc>
            </a:pPr>
            <a:endParaRPr lang="pt-B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endParaRPr lang="pt-B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0000"/>
              </a:lnSpc>
            </a:pPr>
            <a:endParaRPr lang="pt-B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A6BCF94-F108-4D92-8C4F-CD9273947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26" y="14286"/>
            <a:ext cx="9423080" cy="1018726"/>
          </a:xfrm>
        </p:spPr>
        <p:txBody>
          <a:bodyPr rtlCol="0">
            <a:noAutofit/>
          </a:bodyPr>
          <a:lstStyle/>
          <a:p>
            <a:pPr rtl="0"/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Breve histórico...</a:t>
            </a:r>
            <a:endParaRPr lang="pt-BR" sz="32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520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Qual é o problema? Na conversa com o cliente...</a:t>
            </a:r>
          </a:p>
          <a:p>
            <a:pPr lvl="1"/>
            <a:r>
              <a:rPr lang="pt-B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 necessário conhecer/identificar o problema!</a:t>
            </a:r>
          </a:p>
          <a:p>
            <a:pPr lvl="1"/>
            <a:r>
              <a:rPr lang="pt-B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Quais são as reais necessidades do cliente?</a:t>
            </a:r>
          </a:p>
          <a:p>
            <a:pPr lvl="1"/>
            <a:r>
              <a:rPr lang="pt-B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Faz parte de um projeto maior?</a:t>
            </a:r>
          </a:p>
          <a:p>
            <a:pPr lvl="1"/>
            <a:r>
              <a:rPr lang="pt-B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Quais são os requisitos mínimos?</a:t>
            </a:r>
          </a:p>
          <a:p>
            <a:pPr lvl="1"/>
            <a:r>
              <a:rPr lang="pt-B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Fazer/obter esboços!</a:t>
            </a:r>
          </a:p>
          <a:p>
            <a:pPr lvl="1"/>
            <a:endParaRPr lang="pt-BR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pt-BR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Quanto mais informação, melhor!!!</a:t>
            </a: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Conector de Seta Reta 11">
            <a:extLst>
              <a:ext uri="{FF2B5EF4-FFF2-40B4-BE49-F238E27FC236}">
                <a16:creationId xmlns:a16="http://schemas.microsoft.com/office/drawing/2014/main" id="{7101F3EC-4EEA-6C3D-5622-00EF6AC6316C}"/>
              </a:ext>
            </a:extLst>
          </p:cNvPr>
          <p:cNvCxnSpPr>
            <a:cxnSpLocks/>
          </p:cNvCxnSpPr>
          <p:nvPr/>
        </p:nvCxnSpPr>
        <p:spPr>
          <a:xfrm>
            <a:off x="5024847" y="4339606"/>
            <a:ext cx="3289362" cy="0"/>
          </a:xfrm>
          <a:prstGeom prst="straightConnector1">
            <a:avLst/>
          </a:prstGeom>
          <a:ln w="762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m 7" descr="Texto, Carta&#10;&#10;Descrição gerada automaticamente">
            <a:extLst>
              <a:ext uri="{FF2B5EF4-FFF2-40B4-BE49-F238E27FC236}">
                <a16:creationId xmlns:a16="http://schemas.microsoft.com/office/drawing/2014/main" id="{ED151BC4-3418-A69D-4A80-1201E2EE0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42047" y="3135086"/>
            <a:ext cx="2562272" cy="3291839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outerShdw blurRad="1143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Imagem 17" descr="Texto, Carta&#10;&#10;Descrição gerada automaticamente">
            <a:extLst>
              <a:ext uri="{FF2B5EF4-FFF2-40B4-BE49-F238E27FC236}">
                <a16:creationId xmlns:a16="http://schemas.microsoft.com/office/drawing/2014/main" id="{D25C3ADF-B4AB-B90A-6D98-0941CCBC9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16021">
            <a:off x="8869235" y="2807214"/>
            <a:ext cx="2658545" cy="3443418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outerShdw blurRad="114300" dist="152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m 12" descr="Texto preto sobre fundo branco&#10;&#10;Descrição gerada automaticamente">
            <a:extLst>
              <a:ext uri="{FF2B5EF4-FFF2-40B4-BE49-F238E27FC236}">
                <a16:creationId xmlns:a16="http://schemas.microsoft.com/office/drawing/2014/main" id="{66C8AB96-99A0-E05A-152B-CF8FF97CB9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830244">
            <a:off x="8660228" y="2624390"/>
            <a:ext cx="2658546" cy="3415525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  <a:effectLst>
            <a:outerShdw blurRad="114300" dist="152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Espaço Reservado para Rodapé 3">
            <a:extLst>
              <a:ext uri="{FF2B5EF4-FFF2-40B4-BE49-F238E27FC236}">
                <a16:creationId xmlns:a16="http://schemas.microsoft.com/office/drawing/2014/main" id="{F01660AA-8BBD-34FD-E42B-AF47A512C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pic>
        <p:nvPicPr>
          <p:cNvPr id="10" name="Imagem 9" descr="Desenho de personagem de desenho animado&#10;&#10;Descrição gerada automaticamente">
            <a:extLst>
              <a:ext uri="{FF2B5EF4-FFF2-40B4-BE49-F238E27FC236}">
                <a16:creationId xmlns:a16="http://schemas.microsoft.com/office/drawing/2014/main" id="{1146AF02-8B47-58E9-A950-C2980242C6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0048" y="4272211"/>
            <a:ext cx="2262051" cy="2262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55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14364-CAC6-5A17-3299-03A3725B3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2" y="0"/>
            <a:ext cx="10562907" cy="1033013"/>
          </a:xfrm>
        </p:spPr>
        <p:txBody>
          <a:bodyPr>
            <a:normAutofit/>
          </a:bodyPr>
          <a:lstStyle/>
          <a:p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Estudo de caso (</a:t>
            </a:r>
            <a:r>
              <a:rPr lang="pt-BR" b="1" i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cura de material com luz UV</a:t>
            </a:r>
            <a:r>
              <a:rPr lang="pt-BR" b="1" cap="non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3D828B7-1FD4-905D-E7A5-2CC3ED538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033013"/>
            <a:ext cx="10562906" cy="5393913"/>
          </a:xfrm>
        </p:spPr>
        <p:txBody>
          <a:bodyPr>
            <a:normAutofit/>
          </a:bodyPr>
          <a:lstStyle/>
          <a:p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 esboços do cliente...</a:t>
            </a:r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1AE4117-E8CD-A5FC-6DE1-D79B5C321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8774" y="6425094"/>
            <a:ext cx="771089" cy="365125"/>
          </a:xfrm>
        </p:spPr>
        <p:txBody>
          <a:bodyPr/>
          <a:lstStyle/>
          <a:p>
            <a:pPr rtl="0"/>
            <a:fld id="{6D22F896-40B5-4ADD-8801-0D06FADFA095}" type="slidenum">
              <a:rPr lang="pt-BR" sz="1400" b="1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fld>
            <a:endParaRPr lang="pt-BR" sz="1400" b="1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3">
            <a:extLst>
              <a:ext uri="{FF2B5EF4-FFF2-40B4-BE49-F238E27FC236}">
                <a16:creationId xmlns:a16="http://schemas.microsoft.com/office/drawing/2014/main" id="{696209F7-C903-7751-2F3E-DFC24F51B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424777"/>
            <a:ext cx="9909177" cy="365125"/>
          </a:xfrm>
        </p:spPr>
        <p:txBody>
          <a:bodyPr/>
          <a:lstStyle/>
          <a:p>
            <a:pPr algn="ctr" rtl="0"/>
            <a:r>
              <a:rPr lang="pt-BR" sz="1400" cap="none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 Week 2023 - Palestra: Arduino, ser ou não ser? Eis a questão! - Prof. Jorge Sebastião Canova - 31/mar - 09h</a:t>
            </a:r>
          </a:p>
        </p:txBody>
      </p:sp>
      <p:pic>
        <p:nvPicPr>
          <p:cNvPr id="9" name="Imagem 8" descr="Diagrama&#10;&#10;Descrição gerada automaticamente">
            <a:extLst>
              <a:ext uri="{FF2B5EF4-FFF2-40B4-BE49-F238E27FC236}">
                <a16:creationId xmlns:a16="http://schemas.microsoft.com/office/drawing/2014/main" id="{ABE09155-BEBE-DED2-4FB2-6BB3786CBF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37751">
            <a:off x="5207304" y="1806938"/>
            <a:ext cx="6302447" cy="356422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m 10" descr="Diagrama&#10;&#10;Descrição gerada automaticamente">
            <a:extLst>
              <a:ext uri="{FF2B5EF4-FFF2-40B4-BE49-F238E27FC236}">
                <a16:creationId xmlns:a16="http://schemas.microsoft.com/office/drawing/2014/main" id="{121010CF-7670-0810-B876-652193421E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34802">
            <a:off x="839437" y="2185352"/>
            <a:ext cx="3990153" cy="3558959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80461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o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ombra Extrema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w="25400" h="1905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967128_TF45165253" id="{984161F4-FFE1-4950-87D4-DFE4123C6A75}" vid="{B74535F1-FD7C-4781-9213-0422BA09E176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096F0E7-E7B5-406E-8E94-F0043B2AC7F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C41CBB0-BAA0-4983-8F2B-E10AF3358DA8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104C6BCC-A38B-4625-90E6-7D3BBA3909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Circuito</Template>
  <TotalTime>1089</TotalTime>
  <Words>2639</Words>
  <Application>Microsoft Office PowerPoint</Application>
  <PresentationFormat>Widescreen</PresentationFormat>
  <Paragraphs>336</Paragraphs>
  <Slides>31</Slides>
  <Notes>7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31</vt:i4>
      </vt:variant>
    </vt:vector>
  </HeadingPairs>
  <TitlesOfParts>
    <vt:vector size="37" baseType="lpstr">
      <vt:lpstr>Arial</vt:lpstr>
      <vt:lpstr>Calibri</vt:lpstr>
      <vt:lpstr>Courier New</vt:lpstr>
      <vt:lpstr>Symbol</vt:lpstr>
      <vt:lpstr>Tw Cen MT</vt:lpstr>
      <vt:lpstr>Circuito</vt:lpstr>
      <vt:lpstr>Arduino, ser ou não ser? Eis a questão!</vt:lpstr>
      <vt:lpstr>Jorge Sebastião Canova (Apresentação)</vt:lpstr>
      <vt:lpstr>Conteúdo (Proposta)</vt:lpstr>
      <vt:lpstr>Breve histórico...</vt:lpstr>
      <vt:lpstr>Breve histórico...</vt:lpstr>
      <vt:lpstr>Breve histórico...</vt:lpstr>
      <vt:lpstr>Breve histórico...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Estudo de caso (cura de material com luz UV)</vt:lpstr>
      <vt:lpstr>Obrigado pela sua atenção!!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Arduino, ser ou não ser? Eis a questão!</dc:title>
  <dc:creator>JORGE SEBASTIAO CANOVA</dc:creator>
  <cp:lastModifiedBy>JORGE SEBASTIAO CANOVA</cp:lastModifiedBy>
  <cp:revision>31</cp:revision>
  <dcterms:created xsi:type="dcterms:W3CDTF">2023-03-29T22:08:36Z</dcterms:created>
  <dcterms:modified xsi:type="dcterms:W3CDTF">2023-04-03T17:33:15Z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